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9" r:id="rId2"/>
    <p:sldId id="260" r:id="rId3"/>
    <p:sldId id="261" r:id="rId4"/>
    <p:sldId id="262" r:id="rId5"/>
    <p:sldId id="263" r:id="rId6"/>
    <p:sldId id="256" r:id="rId7"/>
    <p:sldId id="257" r:id="rId8"/>
    <p:sldId id="258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Temps</c:v>
                </c:pt>
              </c:strCache>
            </c:strRef>
          </c:tx>
          <c:invertIfNegative val="0"/>
          <c:cat>
            <c:strRef>
              <c:f>Feuil1!$A$2:$A$8</c:f>
              <c:strCache>
                <c:ptCount val="7"/>
                <c:pt idx="0">
                  <c:v>Alimentation</c:v>
                </c:pt>
                <c:pt idx="1">
                  <c:v>Recettes</c:v>
                </c:pt>
                <c:pt idx="2">
                  <c:v>ETL</c:v>
                </c:pt>
                <c:pt idx="3">
                  <c:v>Restitution Jasper</c:v>
                </c:pt>
                <c:pt idx="4">
                  <c:v>Restitution Sas</c:v>
                </c:pt>
                <c:pt idx="5">
                  <c:v>Architecture</c:v>
                </c:pt>
                <c:pt idx="6">
                  <c:v>Direction</c:v>
                </c:pt>
              </c:strCache>
            </c:strRef>
          </c:cat>
          <c:val>
            <c:numRef>
              <c:f>Feuil1!$B$2:$B$8</c:f>
              <c:numCache>
                <c:formatCode>0.0</c:formatCode>
                <c:ptCount val="7"/>
                <c:pt idx="0">
                  <c:v>80</c:v>
                </c:pt>
                <c:pt idx="1">
                  <c:v>15</c:v>
                </c:pt>
                <c:pt idx="2">
                  <c:v>81</c:v>
                </c:pt>
                <c:pt idx="3">
                  <c:v>60</c:v>
                </c:pt>
                <c:pt idx="4">
                  <c:v>22</c:v>
                </c:pt>
                <c:pt idx="5">
                  <c:v>21</c:v>
                </c:pt>
                <c:pt idx="6">
                  <c:v>15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Temps/Homme</c:v>
                </c:pt>
              </c:strCache>
            </c:strRef>
          </c:tx>
          <c:invertIfNegative val="0"/>
          <c:cat>
            <c:strRef>
              <c:f>Feuil1!$A$2:$A$8</c:f>
              <c:strCache>
                <c:ptCount val="7"/>
                <c:pt idx="0">
                  <c:v>Alimentation</c:v>
                </c:pt>
                <c:pt idx="1">
                  <c:v>Recettes</c:v>
                </c:pt>
                <c:pt idx="2">
                  <c:v>ETL</c:v>
                </c:pt>
                <c:pt idx="3">
                  <c:v>Restitution Jasper</c:v>
                </c:pt>
                <c:pt idx="4">
                  <c:v>Restitution Sas</c:v>
                </c:pt>
                <c:pt idx="5">
                  <c:v>Architecture</c:v>
                </c:pt>
                <c:pt idx="6">
                  <c:v>Direction</c:v>
                </c:pt>
              </c:strCache>
            </c:strRef>
          </c:cat>
          <c:val>
            <c:numRef>
              <c:f>Feuil1!$C$2:$C$8</c:f>
              <c:numCache>
                <c:formatCode>0.0</c:formatCode>
                <c:ptCount val="7"/>
                <c:pt idx="0">
                  <c:v>13.333333333333334</c:v>
                </c:pt>
                <c:pt idx="1">
                  <c:v>15</c:v>
                </c:pt>
                <c:pt idx="2">
                  <c:v>27</c:v>
                </c:pt>
                <c:pt idx="3">
                  <c:v>30</c:v>
                </c:pt>
                <c:pt idx="4">
                  <c:v>22</c:v>
                </c:pt>
                <c:pt idx="5">
                  <c:v>15</c:v>
                </c:pt>
                <c:pt idx="6">
                  <c:v>15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Temps/Semaine</c:v>
                </c:pt>
              </c:strCache>
            </c:strRef>
          </c:tx>
          <c:invertIfNegative val="0"/>
          <c:cat>
            <c:strRef>
              <c:f>Feuil1!$A$2:$A$8</c:f>
              <c:strCache>
                <c:ptCount val="7"/>
                <c:pt idx="0">
                  <c:v>Alimentation</c:v>
                </c:pt>
                <c:pt idx="1">
                  <c:v>Recettes</c:v>
                </c:pt>
                <c:pt idx="2">
                  <c:v>ETL</c:v>
                </c:pt>
                <c:pt idx="3">
                  <c:v>Restitution Jasper</c:v>
                </c:pt>
                <c:pt idx="4">
                  <c:v>Restitution Sas</c:v>
                </c:pt>
                <c:pt idx="5">
                  <c:v>Architecture</c:v>
                </c:pt>
                <c:pt idx="6">
                  <c:v>Direction</c:v>
                </c:pt>
              </c:strCache>
            </c:strRef>
          </c:cat>
          <c:val>
            <c:numRef>
              <c:f>Feuil1!$D$2:$D$8</c:f>
              <c:numCache>
                <c:formatCode>0.0</c:formatCode>
                <c:ptCount val="7"/>
                <c:pt idx="0">
                  <c:v>11.428571428571429</c:v>
                </c:pt>
                <c:pt idx="1">
                  <c:v>2.1428571428571428</c:v>
                </c:pt>
                <c:pt idx="2">
                  <c:v>11.571428571428571</c:v>
                </c:pt>
                <c:pt idx="3">
                  <c:v>8.5714285714285712</c:v>
                </c:pt>
                <c:pt idx="4">
                  <c:v>3.1428571428571428</c:v>
                </c:pt>
                <c:pt idx="5">
                  <c:v>3</c:v>
                </c:pt>
                <c:pt idx="6">
                  <c:v>2.1428571428571428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80980992"/>
        <c:axId val="82760832"/>
        <c:axId val="0"/>
      </c:bar3DChart>
      <c:catAx>
        <c:axId val="80980992"/>
        <c:scaling>
          <c:orientation val="minMax"/>
        </c:scaling>
        <c:delete val="0"/>
        <c:axPos val="l"/>
        <c:majorTickMark val="none"/>
        <c:minorTickMark val="none"/>
        <c:tickLblPos val="nextTo"/>
        <c:crossAx val="82760832"/>
        <c:crosses val="autoZero"/>
        <c:auto val="1"/>
        <c:lblAlgn val="ctr"/>
        <c:lblOffset val="100"/>
        <c:noMultiLvlLbl val="0"/>
      </c:catAx>
      <c:valAx>
        <c:axId val="82760832"/>
        <c:scaling>
          <c:orientation val="minMax"/>
        </c:scaling>
        <c:delete val="1"/>
        <c:axPos val="b"/>
        <c:numFmt formatCode="0.0" sourceLinked="1"/>
        <c:majorTickMark val="none"/>
        <c:minorTickMark val="none"/>
        <c:tickLblPos val="nextTo"/>
        <c:crossAx val="80980992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D4CDA-18EF-43DA-BA6F-DE9D3B5529C8}" type="datetimeFigureOut">
              <a:rPr lang="fr-FR" smtClean="0"/>
              <a:t>15/12/2010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E5354-11F9-4EDC-B8B8-75D33149D3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265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216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572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572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572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837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505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691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572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524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549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462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572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 smtClean="0"/>
              <a:t>Darties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Groupe 2</a:t>
            </a:r>
          </a:p>
          <a:p>
            <a:endParaRPr lang="fr-FR" dirty="0"/>
          </a:p>
          <a:p>
            <a:r>
              <a:rPr lang="fr-FR" dirty="0" smtClean="0"/>
              <a:t>15/12/2010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969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564904"/>
            <a:ext cx="7620000" cy="1143000"/>
          </a:xfrm>
        </p:spPr>
        <p:txBody>
          <a:bodyPr/>
          <a:lstStyle/>
          <a:p>
            <a:r>
              <a:rPr lang="fr-FR" dirty="0" smtClean="0"/>
              <a:t>Restitution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sz="3200" dirty="0" smtClean="0"/>
              <a:t>Sas</a:t>
            </a:r>
            <a:br>
              <a:rPr lang="fr-FR" sz="3200" dirty="0" smtClean="0"/>
            </a:br>
            <a:r>
              <a:rPr lang="fr-FR" sz="3200" dirty="0"/>
              <a:t/>
            </a:r>
            <a:br>
              <a:rPr lang="fr-FR" sz="3200" dirty="0"/>
            </a:br>
            <a:r>
              <a:rPr lang="fr-FR" sz="3200" dirty="0" smtClean="0"/>
              <a:t>Jasper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8288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564904"/>
            <a:ext cx="7620000" cy="1143000"/>
          </a:xfrm>
        </p:spPr>
        <p:txBody>
          <a:bodyPr/>
          <a:lstStyle/>
          <a:p>
            <a:r>
              <a:rPr lang="fr-FR" dirty="0" smtClean="0"/>
              <a:t>Recettes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917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564904"/>
            <a:ext cx="7620000" cy="1143000"/>
          </a:xfrm>
        </p:spPr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917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fixés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Réalisation de </a:t>
            </a:r>
            <a:r>
              <a:rPr lang="fr-FR" dirty="0" smtClean="0"/>
              <a:t>spécifications </a:t>
            </a:r>
            <a:r>
              <a:rPr lang="fr-FR" dirty="0"/>
              <a:t>pour </a:t>
            </a:r>
            <a:r>
              <a:rPr lang="fr-FR" dirty="0" smtClean="0"/>
              <a:t>l’alimentation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Travaux sur la partie restitution avec une </a:t>
            </a:r>
            <a:r>
              <a:rPr lang="fr-FR" dirty="0" smtClean="0"/>
              <a:t>démonstration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Choix et mise en place d’une alimentation (mensuelle, annuelle …) avec une </a:t>
            </a:r>
            <a:r>
              <a:rPr lang="fr-FR" dirty="0" smtClean="0"/>
              <a:t>démonstration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Rédaction de scénarios de recette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Temps de travail</a:t>
            </a:r>
            <a:endParaRPr lang="fr-FR" dirty="0"/>
          </a:p>
        </p:txBody>
      </p:sp>
      <p:graphicFrame>
        <p:nvGraphicFramePr>
          <p:cNvPr id="4" name="Graphique 3"/>
          <p:cNvGraphicFramePr/>
          <p:nvPr>
            <p:extLst>
              <p:ext uri="{D42A27DB-BD31-4B8C-83A1-F6EECF244321}">
                <p14:modId xmlns:p14="http://schemas.microsoft.com/office/powerpoint/2010/main" val="4253009743"/>
              </p:ext>
            </p:extLst>
          </p:nvPr>
        </p:nvGraphicFramePr>
        <p:xfrm>
          <a:off x="827584" y="2276872"/>
          <a:ext cx="6480720" cy="37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785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Nouvelles méthodes de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Tout le monde en copie dans les </a:t>
            </a:r>
            <a:r>
              <a:rPr lang="fr-FR" dirty="0" smtClean="0"/>
              <a:t>mails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Réunion tous les 10 jours avec toute </a:t>
            </a:r>
            <a:r>
              <a:rPr lang="fr-FR" dirty="0" smtClean="0"/>
              <a:t>l’équipe</a:t>
            </a:r>
          </a:p>
          <a:p>
            <a:pPr lvl="0"/>
            <a:endParaRPr lang="fr-FR" dirty="0"/>
          </a:p>
          <a:p>
            <a:pPr lvl="0"/>
            <a:r>
              <a:rPr lang="fr-FR" dirty="0" smtClean="0"/>
              <a:t>Mise en place SVN ( Google Code)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886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564904"/>
            <a:ext cx="7620000" cy="1143000"/>
          </a:xfrm>
        </p:spPr>
        <p:txBody>
          <a:bodyPr/>
          <a:lstStyle/>
          <a:p>
            <a:r>
              <a:rPr lang="fr-FR" dirty="0" smtClean="0"/>
              <a:t>Alimentation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410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des erreurs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Initialisation</a:t>
            </a:r>
          </a:p>
          <a:p>
            <a:pPr lvl="1"/>
            <a:r>
              <a:rPr lang="fr-FR" dirty="0" smtClean="0"/>
              <a:t>Données statistiques des villes incorrectes</a:t>
            </a:r>
          </a:p>
          <a:p>
            <a:pPr lvl="1"/>
            <a:r>
              <a:rPr lang="fr-FR" dirty="0" smtClean="0"/>
              <a:t>Solution </a:t>
            </a:r>
            <a:r>
              <a:rPr lang="fr-FR" dirty="0" smtClean="0">
                <a:sym typeface="Wingdings" pitchFamily="2" charset="2"/>
              </a:rPr>
              <a:t> script récupérant ces données depuis un site internet.</a:t>
            </a:r>
          </a:p>
          <a:p>
            <a:r>
              <a:rPr lang="fr-FR" dirty="0" smtClean="0"/>
              <a:t>Chiffres</a:t>
            </a:r>
          </a:p>
          <a:p>
            <a:pPr lvl="1"/>
            <a:r>
              <a:rPr lang="fr-FR" dirty="0" smtClean="0"/>
              <a:t>Redondance d’informations, absence d’objectif ou de réalisé (0), valeurs extrêmes.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 données sources-cibles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des données en entrée pour spécifier les traitements à effectuer pour les insérer dans la BDD.</a:t>
            </a:r>
          </a:p>
          <a:p>
            <a:r>
              <a:rPr lang="fr-FR" dirty="0" smtClean="0"/>
              <a:t>Permet :</a:t>
            </a:r>
          </a:p>
          <a:p>
            <a:pPr lvl="1"/>
            <a:r>
              <a:rPr lang="fr-FR" dirty="0" smtClean="0"/>
              <a:t>Modification et uniformisation du fichier Excel</a:t>
            </a:r>
          </a:p>
          <a:p>
            <a:pPr lvl="1"/>
            <a:r>
              <a:rPr lang="fr-FR" dirty="0" smtClean="0"/>
              <a:t>Enrichissement des futurs cas d’utilisation.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d’utilisation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fonction du choix de l’équipe ETL (fichier Excel réorganisé) :</a:t>
            </a:r>
          </a:p>
          <a:p>
            <a:pPr lvl="1"/>
            <a:r>
              <a:rPr lang="fr-FR" dirty="0" smtClean="0"/>
              <a:t>Annuellement par famille produit</a:t>
            </a:r>
          </a:p>
          <a:p>
            <a:pPr lvl="1"/>
            <a:r>
              <a:rPr lang="fr-FR" dirty="0" smtClean="0"/>
              <a:t>Mensuellement par famille produit.</a:t>
            </a:r>
          </a:p>
          <a:p>
            <a:r>
              <a:rPr lang="fr-FR" dirty="0" smtClean="0"/>
              <a:t>Autres CU :</a:t>
            </a:r>
          </a:p>
          <a:p>
            <a:pPr lvl="1"/>
            <a:r>
              <a:rPr lang="fr-FR" dirty="0" smtClean="0"/>
              <a:t>Initialisation</a:t>
            </a:r>
          </a:p>
          <a:p>
            <a:pPr lvl="1"/>
            <a:r>
              <a:rPr lang="fr-FR" smtClean="0"/>
              <a:t>Alimentation exceptionnelle.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564904"/>
            <a:ext cx="7620000" cy="1143000"/>
          </a:xfrm>
        </p:spPr>
        <p:txBody>
          <a:bodyPr/>
          <a:lstStyle/>
          <a:p>
            <a:r>
              <a:rPr lang="fr-FR" dirty="0" smtClean="0"/>
              <a:t>ETL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736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</TotalTime>
  <Words>189</Words>
  <Application>Microsoft Office PowerPoint</Application>
  <PresentationFormat>Affichage à l'écran (4:3)</PresentationFormat>
  <Paragraphs>54</Paragraphs>
  <Slides>12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Contiguïté</vt:lpstr>
      <vt:lpstr>Projet Darties</vt:lpstr>
      <vt:lpstr>Objectifs fixés</vt:lpstr>
      <vt:lpstr>Temps de travail</vt:lpstr>
      <vt:lpstr>Nouvelles méthodes de travail</vt:lpstr>
      <vt:lpstr>Alimentation</vt:lpstr>
      <vt:lpstr>Analyse des erreurs</vt:lpstr>
      <vt:lpstr>Matrice données sources-cibles</vt:lpstr>
      <vt:lpstr>Cas d’utilisation</vt:lpstr>
      <vt:lpstr>ETL</vt:lpstr>
      <vt:lpstr>Restitution  Sas  Jasper</vt:lpstr>
      <vt:lpstr>Recettes</vt:lpstr>
      <vt:lpstr>Architecture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des erreurs</dc:title>
  <dc:creator>Charlotte</dc:creator>
  <cp:lastModifiedBy>EMRIC</cp:lastModifiedBy>
  <cp:revision>8</cp:revision>
  <dcterms:created xsi:type="dcterms:W3CDTF">2010-12-14T16:00:59Z</dcterms:created>
  <dcterms:modified xsi:type="dcterms:W3CDTF">2010-12-15T09:12:06Z</dcterms:modified>
</cp:coreProperties>
</file>