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4"/>
  </p:sldMasterIdLst>
  <p:notesMasterIdLst>
    <p:notesMasterId r:id="rId19"/>
  </p:notesMasterIdLst>
  <p:handoutMasterIdLst>
    <p:handoutMasterId r:id="rId20"/>
  </p:handoutMasterIdLst>
  <p:sldIdLst>
    <p:sldId id="264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19" r:id="rId14"/>
    <p:sldId id="312" r:id="rId15"/>
    <p:sldId id="330" r:id="rId16"/>
    <p:sldId id="329" r:id="rId17"/>
    <p:sldId id="328" r:id="rId18"/>
  </p:sldIdLst>
  <p:sldSz cx="9144000" cy="6858000" type="screen4x3"/>
  <p:notesSz cx="6858000" cy="9004300"/>
  <p:custShowLst>
    <p:custShow name="Diaporama personnalisé 1" id="0">
      <p:sldLst>
        <p:sld r:id="rId5"/>
      </p:sldLst>
    </p:custShow>
  </p:custShowLst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kumimoji="1" sz="1300" b="1" i="1" kern="1200">
        <a:solidFill>
          <a:schemeClr val="bg1"/>
        </a:solidFill>
        <a:latin typeface="Georgia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FF"/>
    <a:srgbClr val="009999"/>
    <a:srgbClr val="FF3300"/>
    <a:srgbClr val="FF6633"/>
    <a:srgbClr val="F8F8F8"/>
    <a:srgbClr val="FFFF9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47" autoAdjust="0"/>
  </p:normalViewPr>
  <p:slideViewPr>
    <p:cSldViewPr>
      <p:cViewPr>
        <p:scale>
          <a:sx n="70" d="100"/>
          <a:sy n="70" d="100"/>
        </p:scale>
        <p:origin x="-2208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2" d="100"/>
          <a:sy n="32" d="100"/>
        </p:scale>
        <p:origin x="-1596" y="-84"/>
      </p:cViewPr>
      <p:guideLst>
        <p:guide orient="horz" pos="2836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Temps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Feuil1!$B$2:$B$7</c:f>
              <c:numCache>
                <c:formatCode>0.0</c:formatCode>
                <c:ptCount val="6"/>
                <c:pt idx="0">
                  <c:v>17</c:v>
                </c:pt>
                <c:pt idx="1">
                  <c:v>120</c:v>
                </c:pt>
                <c:pt idx="2">
                  <c:v>130</c:v>
                </c:pt>
                <c:pt idx="3">
                  <c:v>5</c:v>
                </c:pt>
                <c:pt idx="4">
                  <c:v>272</c:v>
                </c:pt>
                <c:pt idx="5">
                  <c:v>240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Temps/Homme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Feuil1!$C$2:$C$7</c:f>
              <c:numCache>
                <c:formatCode>0.0</c:formatCode>
                <c:ptCount val="6"/>
                <c:pt idx="0">
                  <c:v>8.5</c:v>
                </c:pt>
                <c:pt idx="1">
                  <c:v>15</c:v>
                </c:pt>
                <c:pt idx="2">
                  <c:v>26</c:v>
                </c:pt>
                <c:pt idx="3">
                  <c:v>5</c:v>
                </c:pt>
                <c:pt idx="4">
                  <c:v>18.100000000000001</c:v>
                </c:pt>
                <c:pt idx="5">
                  <c:v>16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Personne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2000"/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Feuil1!$A$2:$A$7</c:f>
              <c:strCache>
                <c:ptCount val="6"/>
                <c:pt idx="0">
                  <c:v>Recettes</c:v>
                </c:pt>
                <c:pt idx="1">
                  <c:v>Alim / ETL</c:v>
                </c:pt>
                <c:pt idx="2">
                  <c:v>Restitution / Interface</c:v>
                </c:pt>
                <c:pt idx="3">
                  <c:v>Direction</c:v>
                </c:pt>
                <c:pt idx="4">
                  <c:v>Total</c:v>
                </c:pt>
                <c:pt idx="5">
                  <c:v>Total Théorique</c:v>
                </c:pt>
              </c:strCache>
            </c:strRef>
          </c:cat>
          <c:val>
            <c:numRef>
              <c:f>Feuil1!$D$2:$D$7</c:f>
              <c:numCache>
                <c:formatCode>0.0</c:formatCode>
                <c:ptCount val="6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1</c:v>
                </c:pt>
                <c:pt idx="4" formatCode="General">
                  <c:v>15</c:v>
                </c:pt>
                <c:pt idx="5">
                  <c:v>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2474368"/>
        <c:axId val="85876032"/>
        <c:axId val="0"/>
      </c:bar3DChart>
      <c:catAx>
        <c:axId val="92474368"/>
        <c:scaling>
          <c:orientation val="minMax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85876032"/>
        <c:crosses val="autoZero"/>
        <c:auto val="1"/>
        <c:lblAlgn val="ctr"/>
        <c:lblOffset val="100"/>
        <c:noMultiLvlLbl val="0"/>
      </c:catAx>
      <c:valAx>
        <c:axId val="85876032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one"/>
        <c:crossAx val="92474368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0259549413930784"/>
          <c:y val="8.1893774906043715E-2"/>
          <c:w val="0.46524167382762466"/>
          <c:h val="5.8474729914014444E-2"/>
        </c:manualLayout>
      </c:layout>
      <c:overlay val="0"/>
      <c:txPr>
        <a:bodyPr/>
        <a:lstStyle/>
        <a:p>
          <a:pPr>
            <a:defRPr sz="2000"/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F71BB11-90DB-4EF4-B02F-9DB3DA8899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0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74688"/>
            <a:ext cx="4503738" cy="3378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78313"/>
            <a:ext cx="50292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5345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BB7E99A-B2FF-4C0C-BBBB-55947CE303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71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71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B28-3B89-414E-9AD1-608DBC19D6ED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7925" y="674688"/>
            <a:ext cx="4503738" cy="3378200"/>
          </a:xfrm>
          <a:ln/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latin typeface="Arial" charset="0"/>
              <a:cs typeface="Arial" charset="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03EDB-C53F-43E2-908C-2CD38A47A383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3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E5354-11F9-4EDC-B8B8-75D33149D34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2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7E99A-B2FF-4C0C-BBBB-55947CE30373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5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0BAFA-F734-452E-BC85-344120446F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2FEBA-394A-4A78-AA07-688A3368676A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F5EEF-ACA1-4A7F-AC04-8CFA6814F88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4B85-BE60-4D03-99D3-F5CE124502D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060483-A7EE-4003-BDDE-CA7F01C36401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652DD-D329-4F0F-B00A-96682B41EED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945CE-423E-4B03-B3B1-053D4B5DB505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8AB-B454-4749-AACF-90A9FECB15A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876396-D483-4083-B425-570FD20B57E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1630198-B02B-41B8-B971-4A3F678B85A8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1000125" y="2571752"/>
            <a:ext cx="7772400" cy="1470025"/>
          </a:xfrm>
        </p:spPr>
        <p:txBody>
          <a:bodyPr/>
          <a:lstStyle/>
          <a:p>
            <a:pPr algn="ctr" eaLnBrk="1" hangingPunct="1"/>
            <a:r>
              <a:rPr lang="fr-FR" dirty="0" smtClean="0">
                <a:latin typeface="Adobe Caslon Pro" pitchFamily="18" charset="0"/>
              </a:rPr>
              <a:t>Projet </a:t>
            </a:r>
            <a:r>
              <a:rPr lang="fr-FR" dirty="0" err="1" smtClean="0">
                <a:latin typeface="Adobe Caslon Pro" pitchFamily="18" charset="0"/>
              </a:rPr>
              <a:t>Darties</a:t>
            </a:r>
            <a:r>
              <a:rPr lang="fr-FR" dirty="0" smtClean="0">
                <a:latin typeface="Adobe Caslon Pro" pitchFamily="18" charset="0"/>
              </a:rPr>
              <a:t>:</a:t>
            </a:r>
            <a:br>
              <a:rPr lang="fr-FR" dirty="0" smtClean="0">
                <a:latin typeface="Adobe Caslon Pro" pitchFamily="18" charset="0"/>
              </a:rPr>
            </a:br>
            <a:r>
              <a:rPr lang="fr-FR" sz="2800" dirty="0" smtClean="0">
                <a:latin typeface="Adobe Caslon Pro" pitchFamily="18" charset="0"/>
              </a:rPr>
              <a:t>Rapport d’activités</a:t>
            </a:r>
          </a:p>
        </p:txBody>
      </p:sp>
      <p:sp>
        <p:nvSpPr>
          <p:cNvPr id="4099" name="Espace réservé de la date 1"/>
          <p:cNvSpPr txBox="1">
            <a:spLocks noGrp="1"/>
          </p:cNvSpPr>
          <p:nvPr/>
        </p:nvSpPr>
        <p:spPr bwMode="auto">
          <a:xfrm>
            <a:off x="1033463" y="6108700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fr-FR" sz="1200" dirty="0" smtClean="0">
                <a:solidFill>
                  <a:schemeClr val="tx1"/>
                </a:solidFill>
                <a:latin typeface="+mn-lt"/>
              </a:rPr>
              <a:t>Projet GROUPE 2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100" name="Espace réservé de la date 1"/>
          <p:cNvSpPr txBox="1">
            <a:spLocks noGrp="1"/>
          </p:cNvSpPr>
          <p:nvPr/>
        </p:nvSpPr>
        <p:spPr bwMode="auto">
          <a:xfrm>
            <a:off x="5795964" y="6161089"/>
            <a:ext cx="28908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fr-FR" sz="1200" smtClean="0">
                <a:solidFill>
                  <a:schemeClr val="tx1"/>
                </a:solidFill>
                <a:latin typeface="+mn-lt"/>
              </a:rPr>
              <a:t>26/01/11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JASPER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Profil responsable Magasin complet</a:t>
            </a:r>
          </a:p>
          <a:p>
            <a:endParaRPr lang="fr-FR" dirty="0"/>
          </a:p>
          <a:p>
            <a:r>
              <a:rPr lang="fr-FR" dirty="0" smtClean="0"/>
              <a:t>Tableaux et graphiques</a:t>
            </a:r>
          </a:p>
          <a:p>
            <a:endParaRPr lang="fr-FR" dirty="0"/>
          </a:p>
          <a:p>
            <a:r>
              <a:rPr lang="fr-FR" dirty="0" smtClean="0"/>
              <a:t>Temps chargement pour certains tableaux</a:t>
            </a:r>
          </a:p>
          <a:p>
            <a:endParaRPr lang="fr-FR" dirty="0"/>
          </a:p>
          <a:p>
            <a:r>
              <a:rPr lang="fr-FR" dirty="0" smtClean="0"/>
              <a:t>Mise en forme conforme au SFD</a:t>
            </a:r>
          </a:p>
          <a:p>
            <a:endParaRPr lang="fr-FR" dirty="0"/>
          </a:p>
          <a:p>
            <a:r>
              <a:rPr lang="fr-FR" dirty="0" smtClean="0"/>
              <a:t>Paramètre période/mois à implémenter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Alimentation/ETL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Vérification de la structure du fichier Excel avant mise à jour de la BDD:</a:t>
            </a:r>
          </a:p>
          <a:p>
            <a:pPr lvl="1"/>
            <a:r>
              <a:rPr lang="fr-FR" dirty="0" smtClean="0"/>
              <a:t>CU pour un fichier d’alimentation annuelle</a:t>
            </a:r>
          </a:p>
          <a:p>
            <a:pPr lvl="1"/>
            <a:r>
              <a:rPr lang="fr-FR" dirty="0" smtClean="0"/>
              <a:t>CU pour un fichier d’alimentation mensuelle </a:t>
            </a:r>
            <a:r>
              <a:rPr lang="fr-FR" dirty="0" smtClean="0">
                <a:sym typeface="Wingdings" pitchFamily="2" charset="2"/>
              </a:rPr>
              <a:t>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6" name="Espace réservé du contenu 4" descr="CU_VerifFichierMensue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102953" y="1124744"/>
            <a:ext cx="4069447" cy="55818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Jobs globalement terminés</a:t>
            </a:r>
          </a:p>
          <a:p>
            <a:endParaRPr lang="fr-FR" dirty="0"/>
          </a:p>
          <a:p>
            <a:r>
              <a:rPr lang="fr-FR" dirty="0" smtClean="0"/>
              <a:t>Procédure de vérification en Java intégrée</a:t>
            </a:r>
          </a:p>
          <a:p>
            <a:endParaRPr lang="fr-FR" dirty="0"/>
          </a:p>
          <a:p>
            <a:r>
              <a:rPr lang="fr-FR" dirty="0" smtClean="0"/>
              <a:t>Il reste à faire :</a:t>
            </a:r>
          </a:p>
          <a:p>
            <a:pPr lvl="1"/>
            <a:r>
              <a:rPr lang="fr-FR" dirty="0" smtClean="0"/>
              <a:t>l’implémentation des codes d’erreur</a:t>
            </a:r>
          </a:p>
          <a:p>
            <a:pPr lvl="1"/>
            <a:r>
              <a:rPr lang="fr-FR" dirty="0" smtClean="0"/>
              <a:t>l’exécution de tests plus poussés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69939-3185-4A76-A6B2-22126B08A126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47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Recettes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400948" cy="4590288"/>
          </a:xfrm>
        </p:spPr>
        <p:txBody>
          <a:bodyPr/>
          <a:lstStyle/>
          <a:p>
            <a:r>
              <a:rPr lang="fr-FR" dirty="0" smtClean="0"/>
              <a:t>Ecriture des scénarios d’ergonomie, navigation et alimentation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Réalisation de fichiers défectueux pour les tests d’alimentation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Recettage</a:t>
            </a:r>
            <a:endParaRPr lang="fr-FR" dirty="0" smtClean="0"/>
          </a:p>
          <a:p>
            <a:pPr lvl="1"/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Application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Restitution</a:t>
            </a:r>
          </a:p>
          <a:p>
            <a:pPr lvl="1"/>
            <a:r>
              <a:rPr lang="fr-FR" dirty="0" smtClean="0"/>
              <a:t>Tous les profils</a:t>
            </a:r>
          </a:p>
          <a:p>
            <a:pPr lvl="1"/>
            <a:r>
              <a:rPr lang="fr-FR" dirty="0" smtClean="0"/>
              <a:t>Toutes les fonctionnalités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Alimentation</a:t>
            </a:r>
          </a:p>
          <a:p>
            <a:pPr lvl="1"/>
            <a:r>
              <a:rPr lang="fr-FR" dirty="0" smtClean="0"/>
              <a:t>Finir vérification document </a:t>
            </a:r>
            <a:r>
              <a:rPr lang="fr-FR" dirty="0" err="1" smtClean="0"/>
              <a:t>excel</a:t>
            </a:r>
            <a:endParaRPr lang="fr-FR" dirty="0" smtClean="0"/>
          </a:p>
          <a:p>
            <a:pPr lvl="1"/>
            <a:r>
              <a:rPr lang="fr-FR" dirty="0" smtClean="0"/>
              <a:t>Cas d’erreur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smtClean="0">
                <a:latin typeface="Century" pitchFamily="18" charset="0"/>
              </a:rPr>
              <a:t>AGENDA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67544" y="1268760"/>
            <a:ext cx="7391400" cy="5257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Rappel des objectifs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de la V0 en restitution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Présentation du travail d’alimentation/ETL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fr-FR" dirty="0" smtClean="0">
                <a:latin typeface="Georgia" pitchFamily="18" charset="0"/>
              </a:rPr>
              <a:t> Recette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smtClean="0">
              <a:latin typeface="Georgia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fr-FR" dirty="0" smtClean="0">
              <a:latin typeface="Georgia" pitchFamily="18" charset="0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A4E618-BBBF-4698-B4CC-A5CB63FF14A9}" type="slidenum">
              <a:rPr lang="fr-FR" smtClean="0">
                <a:cs typeface="Arial" charset="0"/>
              </a:rPr>
              <a:pPr/>
              <a:t>2</a:t>
            </a:fld>
            <a:endParaRPr lang="fr-FR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7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fixés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Alimentation / ETL</a:t>
            </a:r>
            <a:endParaRPr lang="fr-FR" b="1" dirty="0"/>
          </a:p>
          <a:p>
            <a:pPr lvl="1"/>
            <a:r>
              <a:rPr lang="fr-FR" dirty="0" smtClean="0"/>
              <a:t>Structure du fichier</a:t>
            </a:r>
            <a:endParaRPr lang="fr-FR" dirty="0"/>
          </a:p>
          <a:p>
            <a:pPr lvl="1"/>
            <a:r>
              <a:rPr lang="fr-FR" dirty="0"/>
              <a:t>Cas d'utilisation : mettre sous forme de schéma.</a:t>
            </a:r>
          </a:p>
          <a:p>
            <a:pPr lvl="1"/>
            <a:r>
              <a:rPr lang="fr-FR" dirty="0"/>
              <a:t>Gérer les cas </a:t>
            </a:r>
            <a:r>
              <a:rPr lang="fr-FR" dirty="0" smtClean="0"/>
              <a:t>d’erreurs</a:t>
            </a:r>
          </a:p>
          <a:p>
            <a:pPr lvl="1"/>
            <a:r>
              <a:rPr lang="fr-FR" dirty="0" smtClean="0"/>
              <a:t>Mise à jour des références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r>
              <a:rPr lang="fr-FR" b="1" dirty="0" smtClean="0"/>
              <a:t>Restitution</a:t>
            </a:r>
          </a:p>
          <a:p>
            <a:pPr lvl="1"/>
            <a:r>
              <a:rPr lang="fr-FR" dirty="0" smtClean="0"/>
              <a:t>Mise en place des outils de restitution (graphes, tableaux)</a:t>
            </a:r>
          </a:p>
          <a:p>
            <a:pPr lvl="1"/>
            <a:endParaRPr lang="fr-FR" b="1" dirty="0"/>
          </a:p>
          <a:p>
            <a:r>
              <a:rPr lang="fr-FR" b="1" dirty="0" smtClean="0"/>
              <a:t>Recettes</a:t>
            </a:r>
            <a:endParaRPr lang="fr-FR" b="1" dirty="0"/>
          </a:p>
          <a:p>
            <a:pPr lvl="1"/>
            <a:r>
              <a:rPr lang="fr-FR" dirty="0" smtClean="0"/>
              <a:t>Bilan </a:t>
            </a:r>
            <a:r>
              <a:rPr lang="fr-FR" dirty="0"/>
              <a:t>de recette le 26 </a:t>
            </a:r>
          </a:p>
        </p:txBody>
      </p:sp>
    </p:spTree>
    <p:extLst>
      <p:ext uri="{BB962C8B-B14F-4D97-AF65-F5344CB8AC3E}">
        <p14:creationId xmlns:p14="http://schemas.microsoft.com/office/powerpoint/2010/main" val="550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36" y="0"/>
            <a:ext cx="7620000" cy="1143000"/>
          </a:xfrm>
        </p:spPr>
        <p:txBody>
          <a:bodyPr/>
          <a:lstStyle/>
          <a:p>
            <a:r>
              <a:rPr lang="fr-FR" dirty="0" smtClean="0"/>
              <a:t>Temps de travail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910969"/>
              </p:ext>
            </p:extLst>
          </p:nvPr>
        </p:nvGraphicFramePr>
        <p:xfrm>
          <a:off x="-468560" y="476672"/>
          <a:ext cx="10585176" cy="655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6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224462" cy="5257800"/>
          </a:xfrm>
        </p:spPr>
        <p:txBody>
          <a:bodyPr/>
          <a:lstStyle/>
          <a:p>
            <a:r>
              <a:rPr lang="fr-FR" dirty="0" smtClean="0"/>
              <a:t>Restitution Profil responsable Magasin</a:t>
            </a:r>
          </a:p>
          <a:p>
            <a:endParaRPr lang="fr-FR" dirty="0"/>
          </a:p>
          <a:p>
            <a:r>
              <a:rPr lang="fr-FR" dirty="0" smtClean="0"/>
              <a:t>Profil complet</a:t>
            </a:r>
          </a:p>
          <a:p>
            <a:endParaRPr lang="fr-FR" dirty="0"/>
          </a:p>
          <a:p>
            <a:r>
              <a:rPr lang="fr-FR" dirty="0" smtClean="0"/>
              <a:t>Mise en place des bases</a:t>
            </a:r>
          </a:p>
          <a:p>
            <a:endParaRPr lang="fr-FR" dirty="0"/>
          </a:p>
          <a:p>
            <a:r>
              <a:rPr lang="fr-FR" dirty="0" smtClean="0"/>
              <a:t>Création de tous les profils par la suite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1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39552" y="1268760"/>
            <a:ext cx="7440486" cy="5257800"/>
          </a:xfrm>
        </p:spPr>
        <p:txBody>
          <a:bodyPr/>
          <a:lstStyle/>
          <a:p>
            <a:r>
              <a:rPr lang="fr-FR" dirty="0" smtClean="0"/>
              <a:t>Déploiement des procédures stockées</a:t>
            </a:r>
          </a:p>
          <a:p>
            <a:endParaRPr lang="fr-FR" dirty="0"/>
          </a:p>
          <a:p>
            <a:r>
              <a:rPr lang="fr-FR" dirty="0" smtClean="0"/>
              <a:t>Mise en forme CSS</a:t>
            </a:r>
            <a:endParaRPr lang="fr-FR" dirty="0"/>
          </a:p>
          <a:p>
            <a:r>
              <a:rPr lang="fr-FR" dirty="0" smtClean="0"/>
              <a:t>Mise en forme conditionnelle</a:t>
            </a:r>
            <a:endParaRPr lang="fr-FR" dirty="0"/>
          </a:p>
          <a:p>
            <a:r>
              <a:rPr lang="fr-FR" dirty="0" smtClean="0"/>
              <a:t>Totaux</a:t>
            </a:r>
          </a:p>
          <a:p>
            <a:r>
              <a:rPr lang="fr-FR" dirty="0" smtClean="0"/>
              <a:t>Tableaux/Graphiques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0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Travail En cours</a:t>
            </a:r>
          </a:p>
          <a:p>
            <a:endParaRPr lang="fr-FR" dirty="0"/>
          </a:p>
          <a:p>
            <a:r>
              <a:rPr lang="fr-FR" dirty="0" smtClean="0"/>
              <a:t>Correction quelques bugs sur l’application</a:t>
            </a:r>
          </a:p>
          <a:p>
            <a:endParaRPr lang="fr-FR" dirty="0"/>
          </a:p>
          <a:p>
            <a:r>
              <a:rPr lang="fr-FR" dirty="0" smtClean="0"/>
              <a:t>Mise en forme pour correspondre au SFD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7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Restitution - SAS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560" y="1268760"/>
            <a:ext cx="7440486" cy="5257800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114300" indent="0" algn="ctr">
              <a:buNone/>
            </a:pPr>
            <a:r>
              <a:rPr lang="fr-FR" sz="4000" dirty="0" smtClean="0"/>
              <a:t>Démonstration</a:t>
            </a:r>
            <a:endParaRPr lang="fr-FR" sz="4000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2479816"/>
              </p:ext>
            </p:extLst>
          </p:nvPr>
        </p:nvGraphicFramePr>
        <p:xfrm>
          <a:off x="395536" y="103479"/>
          <a:ext cx="721042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/>
                <a:gridCol w="2403475"/>
                <a:gridCol w="2403475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Tableau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Palmares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Détails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Devise </a:t>
                      </a:r>
                      <a:r>
                        <a:rPr lang="fr-FR" smtClean="0"/>
                        <a:t>/ Famille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Période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aseline="0" dirty="0" smtClean="0"/>
                        <a:t>            Cumul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Indicateur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Caractéristique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FC3F3-F69D-4837-9DC8-BB26BAF3FB8D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1026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836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898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46" y="23558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9790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16189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12538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27710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14790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5880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42280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38461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349117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49411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cimm-immobilier.fr/templates/v2/img/icon_val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535644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643656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lists.w3.org/Archives/Public/www-validator/2008Jan/att-0018/err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32" y="60765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://validator.w3.org/images/info_icons/warn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64" y="571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DEFINEDINNAVIGATOR" val="Fals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33" ma:contentTypeDescription="Create a new document." ma:contentTypeScope="" ma:versionID="88ac0aa07b72c9aa809fa1ac53baba74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DC9AFC-E9BE-407C-9919-F905586C6F5A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9E8FBD4-496E-411D-A190-9BEA4759CB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596DCE-F5C7-4BA8-8C0E-563C7612AC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293</Words>
  <Application>Microsoft Office PowerPoint</Application>
  <PresentationFormat>Affichage à l'écran (4:3)</PresentationFormat>
  <Paragraphs>137</Paragraphs>
  <Slides>14</Slides>
  <Notes>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  <vt:variant>
        <vt:lpstr>Diaporamas personnalisés</vt:lpstr>
      </vt:variant>
      <vt:variant>
        <vt:i4>1</vt:i4>
      </vt:variant>
    </vt:vector>
  </HeadingPairs>
  <TitlesOfParts>
    <vt:vector size="16" baseType="lpstr">
      <vt:lpstr>Contiguïté</vt:lpstr>
      <vt:lpstr>Projet Darties: Rapport d’activités</vt:lpstr>
      <vt:lpstr>AGENDA</vt:lpstr>
      <vt:lpstr>Objectifs fixés</vt:lpstr>
      <vt:lpstr>Temps de travail</vt:lpstr>
      <vt:lpstr>Restitution</vt:lpstr>
      <vt:lpstr>Restitution - SAS</vt:lpstr>
      <vt:lpstr>Restitution - SAS</vt:lpstr>
      <vt:lpstr>Restitution - SAS</vt:lpstr>
      <vt:lpstr>Présentation PowerPoint</vt:lpstr>
      <vt:lpstr>Restitution - JASPER</vt:lpstr>
      <vt:lpstr>Alimentation/ETL</vt:lpstr>
      <vt:lpstr>ETL</vt:lpstr>
      <vt:lpstr>Recettes</vt:lpstr>
      <vt:lpstr>Planning Prévisionnel</vt:lpstr>
      <vt:lpstr>Diaporama personnalisé 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Darties: Rapport d’activités</dc:title>
  <dc:creator>pierre</dc:creator>
  <cp:lastModifiedBy>Valentin BERNARD</cp:lastModifiedBy>
  <cp:revision>20</cp:revision>
  <cp:lastPrinted>2003-05-22T08:14:02Z</cp:lastPrinted>
  <dcterms:created xsi:type="dcterms:W3CDTF">2010-10-26T22:24:25Z</dcterms:created>
  <dcterms:modified xsi:type="dcterms:W3CDTF">2011-01-26T11:30:02Z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TC030005109</vt:lpwstr>
  </property>
  <property fmtid="{D5CDD505-2E9C-101B-9397-08002B2CF9AE}" pid="3" name="_MsoHelpTopicId">
    <vt:lpwstr/>
  </property>
</Properties>
</file>