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4"/>
  </p:sldMasterIdLst>
  <p:notesMasterIdLst>
    <p:notesMasterId r:id="rId8"/>
  </p:notesMasterIdLst>
  <p:handoutMasterIdLst>
    <p:handoutMasterId r:id="rId9"/>
  </p:handoutMasterIdLst>
  <p:sldIdLst>
    <p:sldId id="264" r:id="rId5"/>
    <p:sldId id="309" r:id="rId6"/>
    <p:sldId id="312" r:id="rId7"/>
  </p:sldIdLst>
  <p:sldSz cx="9144000" cy="6858000" type="screen4x3"/>
  <p:notesSz cx="6858000" cy="9004300"/>
  <p:custShowLst>
    <p:custShow name="Diaporama personnalisé 1" id="0">
      <p:sldLst>
        <p:sld r:id="rId5"/>
      </p:sldLst>
    </p:custShow>
  </p:custShowLst>
  <p:custDataLst>
    <p:tags r:id="rId1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6600FF"/>
    <a:srgbClr val="009999"/>
    <a:srgbClr val="FF3300"/>
    <a:srgbClr val="FF6633"/>
    <a:srgbClr val="F8F8F8"/>
    <a:srgbClr val="FFFF99"/>
    <a:srgbClr val="66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47" autoAdjust="0"/>
  </p:normalViewPr>
  <p:slideViewPr>
    <p:cSldViewPr>
      <p:cViewPr>
        <p:scale>
          <a:sx n="70" d="100"/>
          <a:sy n="70" d="100"/>
        </p:scale>
        <p:origin x="-13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2" d="100"/>
          <a:sy n="32" d="100"/>
        </p:scale>
        <p:origin x="-1596" y="-84"/>
      </p:cViewPr>
      <p:guideLst>
        <p:guide orient="horz" pos="2836"/>
        <p:guide pos="216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F71BB11-90DB-4EF4-B02F-9DB3DA8899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3130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74688"/>
            <a:ext cx="4503738" cy="337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78313"/>
            <a:ext cx="50292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BB7E99A-B2FF-4C0C-BBBB-55947CE303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45942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71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71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B28-3B89-414E-9AD1-608DBC19D6ED}" type="slidenum">
              <a:rPr lang="fr-FR" smtClean="0"/>
              <a:pPr/>
              <a:t>1</a:t>
            </a:fld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03EDB-C53F-43E2-908C-2CD38A47A383}" type="slidenum">
              <a:rPr lang="fr-FR" smtClean="0"/>
              <a:pPr/>
              <a:t>2</a:t>
            </a:fld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1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0BAFA-F734-452E-BC85-344120446F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2FEBA-394A-4A78-AA07-688A336867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67549" y="76200"/>
            <a:ext cx="1847851" cy="64770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2" y="76200"/>
            <a:ext cx="5391151" cy="64770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F5EEF-ACA1-4A7F-AC04-8CFA6814F8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69939-3185-4A76-A6B2-22126B08A12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F4B85-BE60-4D03-99D3-F5CE124502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2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95902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FC3F3-F69D-4837-9DC8-BB26BAF3FB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60483-A7EE-4003-BDDE-CA7F01C3640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652DD-D329-4F0F-B00A-96682B41EED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945CE-423E-4B03-B3B1-053D4B5DB50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148AB-B454-4749-AACF-90A9FECB15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76396-D483-4083-B425-570FD20B57E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Cliquer pour modifier le style du titre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Cliquer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fld id="{A1630198-B02B-41B8-B971-4A3F678B85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ctrTitle"/>
          </p:nvPr>
        </p:nvSpPr>
        <p:spPr>
          <a:xfrm>
            <a:off x="1000125" y="2571752"/>
            <a:ext cx="7772400" cy="1470025"/>
          </a:xfrm>
        </p:spPr>
        <p:txBody>
          <a:bodyPr/>
          <a:lstStyle/>
          <a:p>
            <a:pPr algn="ctr" eaLnBrk="1" hangingPunct="1"/>
            <a:r>
              <a:rPr lang="fr-FR" dirty="0" smtClean="0">
                <a:latin typeface="Adobe Caslon Pro" pitchFamily="18" charset="0"/>
              </a:rPr>
              <a:t>Projet </a:t>
            </a:r>
            <a:r>
              <a:rPr lang="fr-FR" dirty="0" err="1" smtClean="0">
                <a:latin typeface="Adobe Caslon Pro" pitchFamily="18" charset="0"/>
              </a:rPr>
              <a:t>Darties</a:t>
            </a:r>
            <a:r>
              <a:rPr lang="fr-FR" dirty="0" smtClean="0">
                <a:latin typeface="Adobe Caslon Pro" pitchFamily="18" charset="0"/>
              </a:rPr>
              <a:t>:</a:t>
            </a:r>
            <a:br>
              <a:rPr lang="fr-FR" dirty="0" smtClean="0">
                <a:latin typeface="Adobe Caslon Pro" pitchFamily="18" charset="0"/>
              </a:rPr>
            </a:br>
            <a:r>
              <a:rPr lang="fr-FR" sz="2800" dirty="0" smtClean="0">
                <a:latin typeface="Adobe Caslon Pro" pitchFamily="18" charset="0"/>
              </a:rPr>
              <a:t>Rapport d’activités</a:t>
            </a:r>
          </a:p>
        </p:txBody>
      </p:sp>
      <p:sp>
        <p:nvSpPr>
          <p:cNvPr id="4099" name="Espace réservé de la date 1"/>
          <p:cNvSpPr txBox="1">
            <a:spLocks noGrp="1"/>
          </p:cNvSpPr>
          <p:nvPr/>
        </p:nvSpPr>
        <p:spPr bwMode="auto">
          <a:xfrm>
            <a:off x="1033463" y="6108700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fr-FR" sz="1200" dirty="0" smtClean="0">
                <a:solidFill>
                  <a:schemeClr val="tx1"/>
                </a:solidFill>
                <a:latin typeface="+mn-lt"/>
              </a:rPr>
              <a:t>Projet GROUPE 2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00" name="Espace réservé de la date 1"/>
          <p:cNvSpPr txBox="1">
            <a:spLocks noGrp="1"/>
          </p:cNvSpPr>
          <p:nvPr/>
        </p:nvSpPr>
        <p:spPr bwMode="auto">
          <a:xfrm>
            <a:off x="5795964" y="6161089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fr-FR" sz="1200" smtClean="0">
                <a:solidFill>
                  <a:schemeClr val="tx1"/>
                </a:solidFill>
                <a:latin typeface="+mn-lt"/>
              </a:rPr>
              <a:t>26/01/11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mtClean="0">
                <a:latin typeface="Century" pitchFamily="18" charset="0"/>
              </a:rPr>
              <a:t>AGENDA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1500188" y="1285875"/>
            <a:ext cx="7391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>
              <a:latin typeface="Georgia" pitchFamily="18" charset="0"/>
            </a:endParaRPr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A4E618-BBBF-4698-B4CC-A5CB63FF14A9}" type="slidenum">
              <a:rPr lang="fr-FR" smtClean="0">
                <a:cs typeface="Arial" charset="0"/>
              </a:rPr>
              <a:pPr/>
              <a:t>2</a:t>
            </a:fld>
            <a:endParaRPr lang="fr-FR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Alimentation/ETL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Vérification de la structure du fichier Excel avant mise à jour de la BDD:</a:t>
            </a:r>
          </a:p>
          <a:p>
            <a:pPr lvl="1"/>
            <a:r>
              <a:rPr lang="fr-FR" dirty="0" smtClean="0"/>
              <a:t>CU pour un fichier d’alimentation annuelle</a:t>
            </a:r>
          </a:p>
          <a:p>
            <a:pPr lvl="1"/>
            <a:r>
              <a:rPr lang="fr-FR" dirty="0" smtClean="0"/>
              <a:t>CU pour un fichier d’alimentation </a:t>
            </a:r>
            <a:r>
              <a:rPr lang="fr-FR" smtClean="0"/>
              <a:t>mensuelle </a:t>
            </a:r>
            <a:r>
              <a:rPr lang="fr-FR" smtClean="0">
                <a:sym typeface="Wingdings" pitchFamily="2" charset="2"/>
              </a:rPr>
              <a:t>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pic>
        <p:nvPicPr>
          <p:cNvPr id="6" name="Espace réservé du contenu 4" descr="CU_VerifFichierMensu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75320" y="1295400"/>
            <a:ext cx="3833184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DEFINEDINNAVIGATOR" val="False"/>
</p:tagLst>
</file>

<file path=ppt/theme/theme1.xml><?xml version="1.0" encoding="utf-8"?>
<a:theme xmlns:a="http://schemas.openxmlformats.org/drawingml/2006/main" name="CSC">
  <a:themeElements>
    <a:clrScheme name="Thème Office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Thème Offic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hème Office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33" ma:contentTypeDescription="Create a new document." ma:contentTypeScope="" ma:versionID="88ac0aa07b72c9aa809fa1ac53baba74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DC9AFC-E9BE-407C-9919-F905586C6F5A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89E8FBD4-496E-411D-A190-9BEA4759CB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596DCE-F5C7-4BA8-8C0E-563C7612AC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CSC</Template>
  <TotalTime>0</TotalTime>
  <Words>41</Words>
  <Application>Microsoft Office PowerPoint</Application>
  <PresentationFormat>Affichage à l'écran (4:3)</PresentationFormat>
  <Paragraphs>12</Paragraphs>
  <Slides>3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  <vt:variant>
        <vt:lpstr>Diaporamas personnalisés</vt:lpstr>
      </vt:variant>
      <vt:variant>
        <vt:i4>1</vt:i4>
      </vt:variant>
    </vt:vector>
  </HeadingPairs>
  <TitlesOfParts>
    <vt:vector size="5" baseType="lpstr">
      <vt:lpstr>CSC</vt:lpstr>
      <vt:lpstr>Projet Darties: Rapport d’activités</vt:lpstr>
      <vt:lpstr>AGENDA</vt:lpstr>
      <vt:lpstr>Alimentation/ETL</vt:lpstr>
      <vt:lpstr>Diaporama personnalisé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Darties: Rapport d’activités</dc:title>
  <dc:creator>pierre</dc:creator>
  <cp:lastModifiedBy>Charlotte</cp:lastModifiedBy>
  <cp:revision>8</cp:revision>
  <cp:lastPrinted>2003-05-22T08:14:02Z</cp:lastPrinted>
  <dcterms:created xsi:type="dcterms:W3CDTF">2010-10-26T22:24:25Z</dcterms:created>
  <dcterms:modified xsi:type="dcterms:W3CDTF">2011-01-25T15:25:46Z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TC030005109</vt:lpwstr>
  </property>
  <property fmtid="{D5CDD505-2E9C-101B-9397-08002B2CF9AE}" pid="3" name="_MsoHelpTopicId">
    <vt:lpwstr/>
  </property>
</Properties>
</file>