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4" r:id="rId10"/>
    <p:sldId id="265" r:id="rId11"/>
    <p:sldId id="266" r:id="rId12"/>
    <p:sldId id="269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Feuil1!$B$2:$B$8</c:f>
              <c:numCache>
                <c:formatCode>0.0</c:formatCode>
                <c:ptCount val="7"/>
                <c:pt idx="0">
                  <c:v>80</c:v>
                </c:pt>
                <c:pt idx="1">
                  <c:v>15</c:v>
                </c:pt>
                <c:pt idx="2">
                  <c:v>81</c:v>
                </c:pt>
                <c:pt idx="3">
                  <c:v>60</c:v>
                </c:pt>
                <c:pt idx="4">
                  <c:v>22</c:v>
                </c:pt>
                <c:pt idx="5">
                  <c:v>21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Feuil1!$C$2:$C$8</c:f>
              <c:numCache>
                <c:formatCode>0.0</c:formatCode>
                <c:ptCount val="7"/>
                <c:pt idx="0">
                  <c:v>13.333333333333334</c:v>
                </c:pt>
                <c:pt idx="1">
                  <c:v>15</c:v>
                </c:pt>
                <c:pt idx="2">
                  <c:v>27</c:v>
                </c:pt>
                <c:pt idx="3">
                  <c:v>30</c:v>
                </c:pt>
                <c:pt idx="4">
                  <c:v>22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Temps/Semaine</c:v>
                </c:pt>
              </c:strCache>
            </c:strRef>
          </c:tx>
          <c:invertIfNegative val="0"/>
          <c:cat>
            <c:strRef>
              <c:f>Feuil1!$A$2:$A$8</c:f>
              <c:strCache>
                <c:ptCount val="7"/>
                <c:pt idx="0">
                  <c:v>Alimentation</c:v>
                </c:pt>
                <c:pt idx="1">
                  <c:v>Recettes</c:v>
                </c:pt>
                <c:pt idx="2">
                  <c:v>ETL</c:v>
                </c:pt>
                <c:pt idx="3">
                  <c:v>Restitution Jasper</c:v>
                </c:pt>
                <c:pt idx="4">
                  <c:v>Restitution Sas</c:v>
                </c:pt>
                <c:pt idx="5">
                  <c:v>Architecture</c:v>
                </c:pt>
                <c:pt idx="6">
                  <c:v>Direction</c:v>
                </c:pt>
              </c:strCache>
            </c:strRef>
          </c:cat>
          <c:val>
            <c:numRef>
              <c:f>Feuil1!$D$2:$D$8</c:f>
              <c:numCache>
                <c:formatCode>0.0</c:formatCode>
                <c:ptCount val="7"/>
                <c:pt idx="0">
                  <c:v>11.428571428571429</c:v>
                </c:pt>
                <c:pt idx="1">
                  <c:v>2.1428571428571428</c:v>
                </c:pt>
                <c:pt idx="2">
                  <c:v>11.571428571428571</c:v>
                </c:pt>
                <c:pt idx="3">
                  <c:v>8.5714285714285712</c:v>
                </c:pt>
                <c:pt idx="4">
                  <c:v>3.1428571428571428</c:v>
                </c:pt>
                <c:pt idx="5">
                  <c:v>3</c:v>
                </c:pt>
                <c:pt idx="6">
                  <c:v>2.1428571428571428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820800"/>
        <c:axId val="5822336"/>
        <c:axId val="0"/>
      </c:bar3DChart>
      <c:catAx>
        <c:axId val="5820800"/>
        <c:scaling>
          <c:orientation val="minMax"/>
        </c:scaling>
        <c:delete val="0"/>
        <c:axPos val="l"/>
        <c:majorTickMark val="none"/>
        <c:minorTickMark val="none"/>
        <c:tickLblPos val="nextTo"/>
        <c:crossAx val="5822336"/>
        <c:crosses val="autoZero"/>
        <c:auto val="1"/>
        <c:lblAlgn val="ctr"/>
        <c:lblOffset val="100"/>
        <c:noMultiLvlLbl val="0"/>
      </c:catAx>
      <c:valAx>
        <c:axId val="5822336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582080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4CDA-18EF-43DA-BA6F-DE9D3B5529C8}" type="datetimeFigureOut">
              <a:rPr lang="fr-FR" smtClean="0"/>
              <a:t>15/12/2010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E5354-11F9-4EDC-B8B8-75D33149D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21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52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54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6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14F1E3-566D-40AF-89AE-9C88455F728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D9860D-EADF-4D68-AD70-A5740F44B9F0}" type="datetimeFigureOut">
              <a:rPr lang="fr-FR" smtClean="0"/>
              <a:pPr/>
              <a:t>15/12/2010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Darties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Groupe 2</a:t>
            </a:r>
          </a:p>
          <a:p>
            <a:endParaRPr lang="fr-FR" dirty="0"/>
          </a:p>
          <a:p>
            <a:r>
              <a:rPr lang="fr-FR" dirty="0" smtClean="0"/>
              <a:t>15/12/2010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Restitution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Démonstration</a:t>
            </a:r>
            <a:r>
              <a:rPr lang="fr-FR" dirty="0"/>
              <a:t/>
            </a:r>
            <a:br>
              <a:rPr lang="fr-FR" dirty="0"/>
            </a:br>
            <a:r>
              <a:rPr lang="fr-FR" sz="3200" dirty="0"/>
              <a:t>Sas				Jasper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 tableaux / carte correspondant au SFD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7624" y="4554638"/>
            <a:ext cx="684076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Définition et conceptions des recettes à réaliser en fin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scénarios à faire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Réalisation de différents scénarios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5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Développement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bases</a:t>
            </a:r>
          </a:p>
          <a:p>
            <a:pPr lvl="1"/>
            <a:r>
              <a:rPr lang="fr-FR" dirty="0" smtClean="0"/>
              <a:t>MVC</a:t>
            </a:r>
          </a:p>
          <a:p>
            <a:pPr lvl="1"/>
            <a:r>
              <a:rPr lang="fr-FR" dirty="0" smtClean="0"/>
              <a:t>ORM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Préparation intégration projets Sas/Jasper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449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Nombreux livrables réalisés</a:t>
            </a:r>
            <a:endParaRPr lang="fr-FR" dirty="0"/>
          </a:p>
          <a:p>
            <a:r>
              <a:rPr lang="fr-FR" dirty="0" smtClean="0"/>
              <a:t>Formalisation du travail réalisé depuis Septembre</a:t>
            </a:r>
            <a:endParaRPr lang="fr-FR" dirty="0"/>
          </a:p>
          <a:p>
            <a:r>
              <a:rPr lang="fr-FR" dirty="0" smtClean="0"/>
              <a:t>Quelques études à faire, avancement prometteur</a:t>
            </a:r>
            <a:endParaRPr lang="fr-FR" dirty="0"/>
          </a:p>
          <a:p>
            <a:pPr marL="114300" lvl="0" indent="0">
              <a:buNone/>
            </a:pPr>
            <a:endParaRPr lang="fr-FR" dirty="0" smtClean="0"/>
          </a:p>
          <a:p>
            <a:pPr marL="114300" lvl="0" indent="0">
              <a:buNone/>
            </a:pPr>
            <a:r>
              <a:rPr lang="fr-FR" sz="4000" dirty="0" smtClean="0"/>
              <a:t>Objectifs</a:t>
            </a:r>
          </a:p>
          <a:p>
            <a:pPr marL="114300" lvl="0" indent="0">
              <a:buNone/>
            </a:pPr>
            <a:endParaRPr lang="fr-FR" dirty="0" smtClean="0"/>
          </a:p>
          <a:p>
            <a:pPr lvl="0"/>
            <a:r>
              <a:rPr lang="fr-FR" dirty="0" smtClean="0"/>
              <a:t>Réalisation </a:t>
            </a:r>
            <a:r>
              <a:rPr lang="fr-FR" dirty="0"/>
              <a:t>de tous les scénarios</a:t>
            </a:r>
          </a:p>
          <a:p>
            <a:pPr lvl="0"/>
            <a:r>
              <a:rPr lang="fr-FR" dirty="0"/>
              <a:t>Spécification de la partie Etude</a:t>
            </a:r>
          </a:p>
          <a:p>
            <a:pPr lvl="0"/>
            <a:r>
              <a:rPr lang="fr-FR" dirty="0"/>
              <a:t>Implémentation des rapports SAS/Jasper dans le projet Java</a:t>
            </a:r>
          </a:p>
          <a:p>
            <a:pPr lvl="0"/>
            <a:r>
              <a:rPr lang="fr-FR" dirty="0"/>
              <a:t>Etude sur l’utilisation d’un cube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5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Réalisation de </a:t>
            </a:r>
            <a:r>
              <a:rPr lang="fr-FR" dirty="0" smtClean="0"/>
              <a:t>spécifications </a:t>
            </a:r>
            <a:r>
              <a:rPr lang="fr-FR" dirty="0"/>
              <a:t>pour </a:t>
            </a:r>
            <a:r>
              <a:rPr lang="fr-FR" dirty="0" smtClean="0"/>
              <a:t>l’alimentation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Travaux sur la partie restitution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Choix et mise en place d’une alimentation (mensuelle, annuelle …) avec une </a:t>
            </a:r>
            <a:r>
              <a:rPr lang="fr-FR" dirty="0" smtClean="0"/>
              <a:t>démonstration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Rédaction de scénarios de recette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4253009743"/>
              </p:ext>
            </p:extLst>
          </p:nvPr>
        </p:nvGraphicFramePr>
        <p:xfrm>
          <a:off x="827584" y="2276872"/>
          <a:ext cx="6480720" cy="37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Nouvelles méthodes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Tout le monde en copie dans les </a:t>
            </a:r>
            <a:r>
              <a:rPr lang="fr-FR" dirty="0" smtClean="0"/>
              <a:t>mails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Réunion tous les 10 jours avec toute </a:t>
            </a:r>
            <a:r>
              <a:rPr lang="fr-FR" dirty="0" smtClean="0"/>
              <a:t>l’équipe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Mise en place SVN ( Google Code)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Alimentation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des spécifications pour l’alimentation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1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Données statistiques des villes incorrectes</a:t>
            </a:r>
          </a:p>
          <a:p>
            <a:pPr lvl="1"/>
            <a:r>
              <a:rPr lang="fr-FR" dirty="0" smtClean="0"/>
              <a:t>Solution </a:t>
            </a:r>
            <a:r>
              <a:rPr lang="fr-FR" dirty="0" smtClean="0">
                <a:sym typeface="Wingdings" pitchFamily="2" charset="2"/>
              </a:rPr>
              <a:t> script récupérant ces données depuis un site internet.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Chiffres</a:t>
            </a:r>
            <a:endParaRPr lang="fr-FR" dirty="0" smtClean="0"/>
          </a:p>
          <a:p>
            <a:pPr lvl="1"/>
            <a:r>
              <a:rPr lang="fr-FR" dirty="0" smtClean="0"/>
              <a:t>Redondance d’informations, absence d’objectif ou de réalisé (0), valeurs extrêmes.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données sources-cibles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des données en entrée pour spécifier les traitements à effectuer pour les insérer dans la BDD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Permet :</a:t>
            </a:r>
          </a:p>
          <a:p>
            <a:pPr lvl="1"/>
            <a:r>
              <a:rPr lang="fr-FR" dirty="0" smtClean="0"/>
              <a:t>Modification et uniformisation du fichier Excel</a:t>
            </a:r>
          </a:p>
          <a:p>
            <a:pPr lvl="1"/>
            <a:r>
              <a:rPr lang="fr-FR" dirty="0" smtClean="0"/>
              <a:t>Enrichissement des futurs cas d’utilisation.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fonction du choix de l’équipe ETL (fichier Excel réorganisé) :</a:t>
            </a:r>
          </a:p>
          <a:p>
            <a:pPr lvl="1"/>
            <a:r>
              <a:rPr lang="fr-FR" dirty="0" smtClean="0"/>
              <a:t>Annuellement par famille produit</a:t>
            </a:r>
          </a:p>
          <a:p>
            <a:pPr lvl="1"/>
            <a:r>
              <a:rPr lang="fr-FR" dirty="0" smtClean="0"/>
              <a:t>Mensuellement par famille produit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Autres CU :</a:t>
            </a:r>
          </a:p>
          <a:p>
            <a:pPr lvl="1"/>
            <a:r>
              <a:rPr lang="fr-FR" dirty="0" smtClean="0"/>
              <a:t>Initialisation</a:t>
            </a:r>
          </a:p>
          <a:p>
            <a:pPr lvl="1"/>
            <a:r>
              <a:rPr lang="fr-FR" dirty="0" smtClean="0"/>
              <a:t>Alimentation exceptionnelle.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620000" cy="1143000"/>
          </a:xfrm>
        </p:spPr>
        <p:txBody>
          <a:bodyPr/>
          <a:lstStyle/>
          <a:p>
            <a:pPr algn="ctr"/>
            <a:r>
              <a:rPr lang="fr-FR" dirty="0" smtClean="0"/>
              <a:t>ETL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7394" y="4941168"/>
            <a:ext cx="68407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Objectif : Réalisation Alimentation Mensuelle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</TotalTime>
  <Words>289</Words>
  <Application>Microsoft Office PowerPoint</Application>
  <PresentationFormat>Affichage à l'écran (4:3)</PresentationFormat>
  <Paragraphs>89</Paragraphs>
  <Slides>15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Contiguïté</vt:lpstr>
      <vt:lpstr>Projet Darties</vt:lpstr>
      <vt:lpstr>Objectifs fixés</vt:lpstr>
      <vt:lpstr>Temps de travail</vt:lpstr>
      <vt:lpstr>Nouvelles méthodes de travail</vt:lpstr>
      <vt:lpstr>Alimentation</vt:lpstr>
      <vt:lpstr>Analyse des erreurs</vt:lpstr>
      <vt:lpstr>Matrice données sources-cibles</vt:lpstr>
      <vt:lpstr>Cas d’utilisation</vt:lpstr>
      <vt:lpstr>ETL  Démonstration</vt:lpstr>
      <vt:lpstr>Restitution   Démonstration Sas    Jasper  </vt:lpstr>
      <vt:lpstr>Recettes</vt:lpstr>
      <vt:lpstr>Recettes</vt:lpstr>
      <vt:lpstr>Architecture</vt:lpstr>
      <vt:lpstr>Architecture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erreurs</dc:title>
  <dc:creator>Charlotte</dc:creator>
  <cp:lastModifiedBy>pierre</cp:lastModifiedBy>
  <cp:revision>10</cp:revision>
  <dcterms:created xsi:type="dcterms:W3CDTF">2010-12-14T16:00:59Z</dcterms:created>
  <dcterms:modified xsi:type="dcterms:W3CDTF">2010-12-15T09:26:33Z</dcterms:modified>
</cp:coreProperties>
</file>