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s/comment3.xml" ContentType="application/vnd.openxmlformats-officedocument.presentationml.comment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4" r:id="rId2"/>
    <p:sldId id="287" r:id="rId3"/>
    <p:sldId id="292" r:id="rId4"/>
    <p:sldId id="291" r:id="rId5"/>
    <p:sldId id="290" r:id="rId6"/>
    <p:sldId id="288" r:id="rId7"/>
    <p:sldId id="293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erre" initials="p" lastIdx="3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22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52" autoAdjust="0"/>
    <p:restoredTop sz="93189" autoAdjust="0"/>
  </p:normalViewPr>
  <p:slideViewPr>
    <p:cSldViewPr>
      <p:cViewPr>
        <p:scale>
          <a:sx n="70" d="100"/>
          <a:sy n="70" d="100"/>
        </p:scale>
        <p:origin x="-138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6T00:18:11.950" idx="21">
    <p:pos x="10" y="10"/>
    <p:text>Ajouter une diapo, un titre
"Comment vérifier le travail effectué ?" par ex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6T11:08:52.156" idx="30">
    <p:pos x="10" y="10"/>
    <p:text>Regrouper ALIM/RESTIT
Création des scénarios et pas description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6T11:14:39.317" idx="31">
    <p:pos x="2261" y="1487"/>
    <p:text>A voir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7118A-B433-468F-BC32-6BD77E84A3EF}" type="datetimeFigureOut">
              <a:rPr lang="fr-FR" smtClean="0"/>
              <a:pPr/>
              <a:t>20/02/2011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4A45-7D0D-4F5E-AED8-BE955C999ED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21189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32854-3691-4D22-8194-30C18A0F86B4}" type="datetimeFigureOut">
              <a:rPr lang="fr-FR" smtClean="0"/>
              <a:pPr/>
              <a:t>20/02/2011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D7D2D-C587-49A8-9D05-AF87BEB2681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95352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0132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01329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01329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01329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01329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0132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8408-60A7-4A69-AD55-8B4CC51DBBE4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0" y="2060848"/>
            <a:ext cx="91440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dirty="0" err="1" smtClean="0">
                <a:solidFill>
                  <a:srgbClr val="002232"/>
                </a:solidFill>
                <a:latin typeface="+mn-lt"/>
              </a:rPr>
              <a:t>Soutenance</a:t>
            </a:r>
            <a:r>
              <a:rPr lang="en-US" sz="4800" b="1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4800" b="1" dirty="0">
                <a:solidFill>
                  <a:srgbClr val="002232"/>
                </a:solidFill>
                <a:latin typeface="+mn-lt"/>
              </a:rPr>
              <a:t>du </a:t>
            </a:r>
            <a:r>
              <a:rPr lang="fr-FR" sz="4800" b="1" dirty="0" smtClean="0">
                <a:solidFill>
                  <a:srgbClr val="002232"/>
                </a:solidFill>
                <a:latin typeface="+mn-lt"/>
              </a:rPr>
              <a:t>projet </a:t>
            </a:r>
            <a:r>
              <a:rPr lang="fr-FR" sz="4800" b="1" dirty="0" err="1" smtClean="0">
                <a:solidFill>
                  <a:srgbClr val="002232"/>
                </a:solidFill>
                <a:latin typeface="+mn-lt"/>
              </a:rPr>
              <a:t>Darties</a:t>
            </a:r>
            <a:endParaRPr lang="en-US" sz="3200" b="1" dirty="0">
              <a:solidFill>
                <a:srgbClr val="002232"/>
              </a:solidFill>
              <a:latin typeface="+mn-lt"/>
            </a:endParaRPr>
          </a:p>
          <a:p>
            <a:pPr algn="ctr">
              <a:defRPr/>
            </a:pPr>
            <a:endParaRPr lang="en-US" b="1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2000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400" dirty="0">
              <a:solidFill>
                <a:srgbClr val="007285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7285"/>
                </a:solidFill>
                <a:latin typeface="Verdana" pitchFamily="34" charset="0"/>
              </a:rPr>
              <a:t>           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Maître d’ouvrage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le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groupe DARTIES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           Maître d’</a:t>
            </a:r>
            <a:r>
              <a:rPr lang="fr-FR" sz="1200" dirty="0" err="1">
                <a:solidFill>
                  <a:srgbClr val="002232"/>
                </a:solidFill>
                <a:latin typeface="Verdana" pitchFamily="34" charset="0"/>
              </a:rPr>
              <a:t>oeuvre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: </a:t>
            </a:r>
            <a:r>
              <a:rPr lang="fr-FR" sz="1200" b="1" dirty="0">
                <a:solidFill>
                  <a:srgbClr val="002232"/>
                </a:solidFill>
                <a:latin typeface="Verdana" pitchFamily="34" charset="0"/>
              </a:rPr>
              <a:t>Section informatique de l’école ISTIL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.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</a:t>
            </a:r>
            <a:r>
              <a:rPr lang="fr-FR" sz="1200" baseline="0" dirty="0" smtClean="0">
                <a:solidFill>
                  <a:srgbClr val="002232"/>
                </a:solidFill>
                <a:latin typeface="Verdana" pitchFamily="34" charset="0"/>
              </a:rPr>
              <a:t>           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Etudiant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Groupe de travail n°2</a:t>
            </a:r>
          </a:p>
          <a:p>
            <a:pPr>
              <a:lnSpc>
                <a:spcPct val="170000"/>
              </a:lnSpc>
              <a:defRPr/>
            </a:pP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            Détail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Valentin BERNARD 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–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 Pierre COSTE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– Anthony DUSSURGEY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Charaf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EL-BELLAI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Loic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FAURE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Emric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FORGE – Charlotte GALZY – Louis GENESIO – 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Nicolas GERANTET – Romain GIRARD – Stéphanie GORGONE – Florent GRIGIS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Sylvain LEQUANG – Chloé MANDON – Laura REQUET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</a:p>
          <a:p>
            <a:pPr>
              <a:lnSpc>
                <a:spcPct val="170000"/>
              </a:lnSpc>
              <a:defRPr/>
            </a:pPr>
            <a:endParaRPr lang="fr-FR" sz="1200" b="1" baseline="0" dirty="0" smtClean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</p:txBody>
      </p:sp>
      <p:sp>
        <p:nvSpPr>
          <p:cNvPr id="10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085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564904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905199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65820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B0AF-5672-4113-853C-C3A4A5CC5BEA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21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3755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2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e 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88EB-FB72-4CF4-971C-BA8A2CF6FF78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3121223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4818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607295"/>
            <a:ext cx="1315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Charaf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EL-BELLAI</a:t>
            </a:r>
            <a:endParaRPr lang="fr-FR" sz="12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670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0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0B67-9623-4FD7-83CE-49ACD1045228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12976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924944"/>
            <a:ext cx="12895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Charlotte GALZY</a:t>
            </a: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986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Solution</a:t>
            </a:r>
            <a:r>
              <a:rPr lang="fr-FR" sz="1800" b="1" baseline="0" dirty="0" smtClean="0">
                <a:solidFill>
                  <a:srgbClr val="002232"/>
                </a:solidFill>
                <a:latin typeface="+mn-lt"/>
              </a:rPr>
              <a:t>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 et méthod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888E-7959-456A-AA95-CE92EF64A6F7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29249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3440033"/>
            <a:ext cx="11814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Emric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FORGE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GRIGIS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7958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Démarche et méthodologie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hture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C42C-4910-4162-8D76-EA4037F80803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503929"/>
            <a:ext cx="16024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Anthony DUSSURGEY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Chloé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MANDON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3140968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501008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3725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Architecture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7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nées et trai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5CAE-B517-434E-85AE-842D126D49C8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852936"/>
            <a:ext cx="14282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Valentin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BERNARD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Romain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GIRARD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Louis GENESIO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697287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4381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96B-2E50-4754-B45F-0F5F669BAFFA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3142709"/>
            <a:ext cx="16258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Stéphanie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GORGONE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852936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756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7BDC-1A22-4676-9B0B-CD961956CFB0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</a:t>
            </a:r>
            <a:r>
              <a:rPr lang="fr-FR" sz="1200" b="1" u="sng" strike="noStrike" dirty="0">
                <a:solidFill>
                  <a:schemeClr val="bg1"/>
                </a:solidFill>
                <a:effectLst/>
                <a:latin typeface="+mn-lt"/>
              </a:rPr>
              <a:t>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5469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err="1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43212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GRIGIS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Nicolas GERANTET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Loic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FAURE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979712" y="1600200"/>
            <a:ext cx="67070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8408-60A7-4A69-AD55-8B4CC51DBBE4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 t="24278"/>
          <a:stretch>
            <a:fillRect/>
          </a:stretch>
        </p:blipFill>
        <p:spPr bwMode="auto">
          <a:xfrm>
            <a:off x="0" y="0"/>
            <a:ext cx="9144000" cy="1432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 userDrawn="1"/>
        </p:nvSpPr>
        <p:spPr>
          <a:xfrm>
            <a:off x="4355976" y="332656"/>
            <a:ext cx="351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Soutenance projet </a:t>
            </a:r>
            <a:r>
              <a:rPr lang="fr-FR" sz="2400" b="1" dirty="0" err="1" smtClean="0">
                <a:solidFill>
                  <a:schemeClr val="bg1"/>
                </a:solidFill>
              </a:rPr>
              <a:t>Darties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00392" y="188640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 descr="C:\Users\Borower\Desktop\FlipFlop Projet TUT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 rot="-360000">
            <a:off x="261443" y="-270592"/>
            <a:ext cx="3715063" cy="19442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5" r:id="rId3"/>
    <p:sldLayoutId id="2147483656" r:id="rId4"/>
    <p:sldLayoutId id="2147483657" r:id="rId5"/>
    <p:sldLayoutId id="2147483651" r:id="rId6"/>
    <p:sldLayoutId id="2147483658" r:id="rId7"/>
    <p:sldLayoutId id="2147483659" r:id="rId8"/>
    <p:sldLayoutId id="2147483652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recettes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	Objectif : vérifier la conformité de l'application avec les attentes formulées.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2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4 étapes majeures </a:t>
            </a:r>
            <a:r>
              <a:rPr lang="fr-FR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Définir la structure d’un </a:t>
            </a:r>
            <a:r>
              <a:rPr lang="fr-FR" dirty="0" smtClean="0"/>
              <a:t>scénario</a:t>
            </a:r>
            <a:endParaRPr lang="fr-FR" dirty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Lister les </a:t>
            </a:r>
            <a:r>
              <a:rPr lang="fr-FR" dirty="0" smtClean="0"/>
              <a:t>scénarios</a:t>
            </a:r>
            <a:endParaRPr lang="fr-FR" dirty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Décrire les </a:t>
            </a:r>
            <a:r>
              <a:rPr lang="fr-FR" dirty="0" smtClean="0"/>
              <a:t>scénarios</a:t>
            </a:r>
            <a:endParaRPr lang="fr-FR" dirty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Tester </a:t>
            </a:r>
            <a:r>
              <a:rPr lang="fr-FR" dirty="0" smtClean="0"/>
              <a:t>l’application</a:t>
            </a:r>
            <a:endParaRPr lang="fr-FR" dirty="0"/>
          </a:p>
          <a:p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b="6875"/>
          <a:stretch>
            <a:fillRect/>
          </a:stretch>
        </p:blipFill>
        <p:spPr bwMode="auto">
          <a:xfrm>
            <a:off x="6300192" y="3356992"/>
            <a:ext cx="2428892" cy="260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91302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3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Structure d’un scénario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 l="28587" t="30469" r="29685" b="33398"/>
          <a:stretch>
            <a:fillRect/>
          </a:stretch>
        </p:blipFill>
        <p:spPr bwMode="auto">
          <a:xfrm>
            <a:off x="2158380" y="2675384"/>
            <a:ext cx="660318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01265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4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Liste des </a:t>
            </a:r>
            <a:r>
              <a:rPr lang="fr-FR" dirty="0" smtClean="0"/>
              <a:t>scénarios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Selon 3 familles :</a:t>
            </a:r>
          </a:p>
          <a:p>
            <a:pPr marL="457200" lvl="1" indent="0">
              <a:buNone/>
            </a:pPr>
            <a:r>
              <a:rPr lang="fr-FR" sz="2400" b="1" dirty="0"/>
              <a:t>Ergonomie</a:t>
            </a:r>
            <a:r>
              <a:rPr lang="fr-FR" sz="2400" dirty="0"/>
              <a:t> : la forme de l’application doit respecter la charte graphique du SFD;</a:t>
            </a:r>
          </a:p>
          <a:p>
            <a:pPr marL="457200" lvl="1" indent="0">
              <a:buNone/>
            </a:pPr>
            <a:r>
              <a:rPr lang="fr-FR" sz="2400" b="1" dirty="0"/>
              <a:t>Navigation</a:t>
            </a:r>
            <a:r>
              <a:rPr lang="fr-FR" sz="2400" dirty="0"/>
              <a:t> : les données affichées doivent correspondre aux données souhaitées;</a:t>
            </a:r>
          </a:p>
          <a:p>
            <a:pPr marL="457200" lvl="1" indent="0">
              <a:buNone/>
            </a:pPr>
            <a:r>
              <a:rPr lang="fr-FR" sz="2400" b="1" dirty="0"/>
              <a:t>Alimentation</a:t>
            </a:r>
            <a:r>
              <a:rPr lang="fr-FR" sz="2400" dirty="0"/>
              <a:t> : les données doivent être mises à jour correctement;</a:t>
            </a:r>
            <a:endParaRPr lang="fr-FR" sz="2400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001265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5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Création des </a:t>
            </a:r>
            <a:r>
              <a:rPr lang="fr-FR" dirty="0" smtClean="0"/>
              <a:t>scénarios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Ergonomie et Navigation : à partir du </a:t>
            </a:r>
            <a:r>
              <a:rPr lang="fr-FR" dirty="0" smtClean="0"/>
              <a:t>SFD</a:t>
            </a: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Alimentation : </a:t>
            </a:r>
          </a:p>
          <a:p>
            <a:pPr lvl="2"/>
            <a:r>
              <a:rPr lang="fr-FR" dirty="0" smtClean="0"/>
              <a:t>à partir des cas </a:t>
            </a:r>
            <a:r>
              <a:rPr lang="fr-FR" dirty="0" smtClean="0"/>
              <a:t>d’utilisation</a:t>
            </a:r>
            <a:endParaRPr lang="fr-FR" dirty="0" smtClean="0"/>
          </a:p>
          <a:p>
            <a:pPr lvl="2"/>
            <a:r>
              <a:rPr lang="fr-FR" dirty="0" smtClean="0"/>
              <a:t>création de fichiers valides et non </a:t>
            </a:r>
            <a:r>
              <a:rPr lang="fr-FR" dirty="0" smtClean="0"/>
              <a:t>valides</a:t>
            </a:r>
            <a:endParaRPr lang="fr-FR" dirty="0"/>
          </a:p>
          <a:p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25805" t="25390" r="26427" b="6250"/>
          <a:stretch>
            <a:fillRect/>
          </a:stretch>
        </p:blipFill>
        <p:spPr bwMode="auto">
          <a:xfrm>
            <a:off x="4429124" y="3071810"/>
            <a:ext cx="1933386" cy="155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01265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6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Recettage</a:t>
            </a:r>
            <a:endParaRPr lang="fr-FR" dirty="0" smtClean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Tester l’ensemble de l’application à l’aide des scénarios (cahier de recettes).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Valider les scénarios ou noter les différences rencontrées.</a:t>
            </a:r>
          </a:p>
          <a:p>
            <a:endParaRPr lang="fr-F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092280" y="3861048"/>
            <a:ext cx="1428020" cy="239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01265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7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Bilan des </a:t>
            </a:r>
            <a:r>
              <a:rPr lang="fr-FR" dirty="0" smtClean="0"/>
              <a:t>recettes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Les recettes impliquent :</a:t>
            </a:r>
          </a:p>
          <a:p>
            <a:pPr lvl="2"/>
            <a:r>
              <a:rPr lang="fr-FR" dirty="0"/>
              <a:t>Une lecture attentive et une bonne compréhension du </a:t>
            </a:r>
            <a:r>
              <a:rPr lang="fr-FR" dirty="0" smtClean="0"/>
              <a:t>SFD</a:t>
            </a:r>
            <a:endParaRPr lang="fr-FR" dirty="0"/>
          </a:p>
          <a:p>
            <a:pPr lvl="2"/>
            <a:r>
              <a:rPr lang="fr-FR" dirty="0"/>
              <a:t>Un travail rigoureux lors du </a:t>
            </a:r>
            <a:r>
              <a:rPr lang="fr-FR" dirty="0" err="1" smtClean="0"/>
              <a:t>recettage</a:t>
            </a:r>
            <a:endParaRPr lang="fr-FR" dirty="0"/>
          </a:p>
          <a:p>
            <a:pPr lvl="2"/>
            <a:r>
              <a:rPr lang="fr-FR" dirty="0"/>
              <a:t>Du </a:t>
            </a:r>
            <a:r>
              <a:rPr lang="fr-FR" dirty="0" smtClean="0"/>
              <a:t>temps</a:t>
            </a:r>
            <a:endParaRPr lang="fr-FR" dirty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Le </a:t>
            </a:r>
            <a:r>
              <a:rPr lang="fr-FR" dirty="0" err="1"/>
              <a:t>recettage</a:t>
            </a:r>
            <a:r>
              <a:rPr lang="fr-FR" dirty="0"/>
              <a:t> doit se faire le plus tard </a:t>
            </a:r>
            <a:r>
              <a:rPr lang="fr-FR" dirty="0" smtClean="0"/>
              <a:t>possible</a:t>
            </a:r>
            <a:endParaRPr lang="fr-FR" dirty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Une partie des remarques a permis de corriger certains points de l’application.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021284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</TotalTime>
  <Words>214</Words>
  <Application>Microsoft Office PowerPoint</Application>
  <PresentationFormat>Affichage à l'écran (4:3)</PresentationFormat>
  <Paragraphs>45</Paragraphs>
  <Slides>7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Borower</dc:creator>
  <cp:lastModifiedBy>Florent Grigis</cp:lastModifiedBy>
  <cp:revision>100</cp:revision>
  <dcterms:created xsi:type="dcterms:W3CDTF">2011-02-13T17:41:45Z</dcterms:created>
  <dcterms:modified xsi:type="dcterms:W3CDTF">2011-02-20T15:41:29Z</dcterms:modified>
</cp:coreProperties>
</file>