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65DC-39D3-EB4A-97D9-187D23C8763D}" type="datetimeFigureOut">
              <a:rPr lang="fr-FR" smtClean="0"/>
              <a:t>13/02/11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42DC-8F78-4B48-A2F6-A112AB3EAB7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80306" y="1774928"/>
            <a:ext cx="71579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Identité </a:t>
            </a:r>
            <a:r>
              <a:rPr lang="fr-FR" dirty="0" err="1" smtClean="0"/>
              <a:t>Darties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 Groupe Français ayant la volonté de s’étendre à l’étranger</a:t>
            </a:r>
          </a:p>
          <a:p>
            <a:pPr>
              <a:buFont typeface="Arial"/>
              <a:buChar char="•"/>
            </a:pPr>
            <a:r>
              <a:rPr lang="fr-FR" dirty="0" smtClean="0"/>
              <a:t> Activité : Vente et distribution de produits : Fours, Hifi, Magnétoscopes</a:t>
            </a:r>
          </a:p>
          <a:p>
            <a:pPr>
              <a:buFont typeface="Arial"/>
              <a:buChar char="•"/>
            </a:pPr>
            <a:r>
              <a:rPr lang="fr-FR" dirty="0" smtClean="0"/>
              <a:t> 48 magasins implantés sur toute la France à travers 3 enseignes.</a:t>
            </a:r>
          </a:p>
          <a:p>
            <a:pPr>
              <a:buFont typeface="Arial"/>
              <a:buChar char="•"/>
            </a:pPr>
            <a:r>
              <a:rPr lang="fr-FR" dirty="0" smtClean="0"/>
              <a:t> Quelques chiffres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CA en 2010 :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Marge en 2010 :</a:t>
            </a:r>
          </a:p>
          <a:p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enseignes du groupe</a:t>
            </a:r>
            <a:endParaRPr lang="fr-FR" dirty="0"/>
          </a:p>
        </p:txBody>
      </p:sp>
      <p:pic>
        <p:nvPicPr>
          <p:cNvPr id="4" name="Image 3" descr="Capture d’écran 2011-02-13 à 19.35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9717"/>
            <a:ext cx="8229600" cy="1831194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57200" y="3774471"/>
          <a:ext cx="8229600" cy="205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055744"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1954</a:t>
                      </a:r>
                    </a:p>
                    <a:p>
                      <a:r>
                        <a:rPr lang="fr-FR" dirty="0" smtClean="0"/>
                        <a:t>Loisir, Multimédia, Electroménager</a:t>
                      </a:r>
                    </a:p>
                    <a:p>
                      <a:r>
                        <a:rPr lang="fr-FR" dirty="0" smtClean="0"/>
                        <a:t>13 magasins </a:t>
                      </a:r>
                    </a:p>
                    <a:p>
                      <a:r>
                        <a:rPr lang="fr-FR" dirty="0" smtClean="0"/>
                        <a:t>Ca</a:t>
                      </a:r>
                      <a:r>
                        <a:rPr lang="fr-FR" baseline="0" dirty="0" smtClean="0"/>
                        <a:t> en 2010 :</a:t>
                      </a:r>
                    </a:p>
                    <a:p>
                      <a:r>
                        <a:rPr lang="fr-FR" dirty="0" smtClean="0"/>
                        <a:t>Marge en 2010 :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1927</a:t>
                      </a:r>
                    </a:p>
                    <a:p>
                      <a:r>
                        <a:rPr lang="fr-FR" dirty="0" smtClean="0"/>
                        <a:t>Electroménager,</a:t>
                      </a:r>
                      <a:r>
                        <a:rPr lang="fr-FR" baseline="0" dirty="0" smtClean="0"/>
                        <a:t> électronique</a:t>
                      </a:r>
                    </a:p>
                    <a:p>
                      <a:r>
                        <a:rPr lang="fr-FR" baseline="0" dirty="0" smtClean="0"/>
                        <a:t>21 magasins</a:t>
                      </a:r>
                    </a:p>
                    <a:p>
                      <a:r>
                        <a:rPr lang="fr-FR" baseline="0" dirty="0" smtClean="0"/>
                        <a:t>CA en 2010 :</a:t>
                      </a:r>
                    </a:p>
                    <a:p>
                      <a:r>
                        <a:rPr lang="fr-FR" baseline="0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1923</a:t>
                      </a:r>
                    </a:p>
                    <a:p>
                      <a:r>
                        <a:rPr lang="fr-FR" dirty="0" smtClean="0"/>
                        <a:t>Construction, Bricolage,  Jardinage</a:t>
                      </a:r>
                    </a:p>
                    <a:p>
                      <a:r>
                        <a:rPr lang="fr-FR" dirty="0" smtClean="0"/>
                        <a:t>14 magasins</a:t>
                      </a:r>
                    </a:p>
                    <a:p>
                      <a:r>
                        <a:rPr lang="fr-FR" dirty="0" smtClean="0"/>
                        <a:t>CA en 2010 :</a:t>
                      </a:r>
                    </a:p>
                    <a:p>
                      <a:r>
                        <a:rPr lang="fr-FR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Implantations des enseignes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 géographique selon les régions commerciales</a:t>
            </a:r>
          </a:p>
          <a:p>
            <a:r>
              <a:rPr lang="fr-FR" dirty="0" smtClean="0"/>
              <a:t>CA en 2010 par rapport aux régions</a:t>
            </a:r>
          </a:p>
          <a:p>
            <a:r>
              <a:rPr lang="fr-FR" dirty="0" smtClean="0"/>
              <a:t>CA en 2010 par rapport aux régions pour chaque enseigne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Constat de l’informatique actuelle du groupe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 Microsoft Excel aidant à établir la budgétisation des différentes enseignes. </a:t>
            </a:r>
          </a:p>
          <a:p>
            <a:pPr>
              <a:buNone/>
            </a:pPr>
            <a:endParaRPr lang="fr-FR" dirty="0" smtClean="0"/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Les chiffres : les ventes, le chiffre  d’affaires et la marge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Analyse du réel par magasin, région commerciale, enseigne, le groupe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Etablissement d’objectifs en fonction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Etude de la performance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Disfonctionnements occasionnés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Stratégie du groupe en péril</a:t>
            </a:r>
          </a:p>
          <a:p>
            <a:pPr lvl="1"/>
            <a:r>
              <a:rPr lang="fr-FR" dirty="0" smtClean="0"/>
              <a:t>Difficultés de cerner les dysfonctionnements du groupe en temps réel et de prendre des décisions</a:t>
            </a:r>
          </a:p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Ne répond plus aux exigences des dirigeants</a:t>
            </a:r>
          </a:p>
          <a:p>
            <a:pPr lvl="1"/>
            <a:r>
              <a:rPr lang="fr-FR" dirty="0" smtClean="0"/>
              <a:t>Perte de temps dans la saisie des données et l’établissement des calculs</a:t>
            </a:r>
          </a:p>
          <a:p>
            <a:r>
              <a:rPr lang="fr-FR" dirty="0" smtClean="0"/>
              <a:t>Données 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omplexes parfois inexploitables</a:t>
            </a:r>
          </a:p>
          <a:p>
            <a:pPr lvl="1"/>
            <a:r>
              <a:rPr lang="fr-FR" dirty="0" smtClean="0"/>
              <a:t>Redondantes </a:t>
            </a:r>
          </a:p>
          <a:p>
            <a:pPr lvl="1"/>
            <a:r>
              <a:rPr lang="fr-FR" dirty="0" smtClean="0"/>
              <a:t>Unicité et cohérence non garanties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235</Words>
  <Application>Microsoft Macintosh PowerPoint</Application>
  <PresentationFormat>Présentation à l'écran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Les enseignes du groupe</vt:lpstr>
      <vt:lpstr>Implantations des enseignes</vt:lpstr>
      <vt:lpstr>Constat de l’informatique actuelle du groupe</vt:lpstr>
      <vt:lpstr>Disfonctionnements occasionnés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Laura Requet</dc:creator>
  <cp:lastModifiedBy>Laura Requet</cp:lastModifiedBy>
  <cp:revision>1</cp:revision>
  <dcterms:created xsi:type="dcterms:W3CDTF">2011-02-13T18:31:22Z</dcterms:created>
  <dcterms:modified xsi:type="dcterms:W3CDTF">2011-02-13T19:00:41Z</dcterms:modified>
</cp:coreProperties>
</file>