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>
        <p:scale>
          <a:sx n="120" d="100"/>
          <a:sy n="120" d="100"/>
        </p:scale>
        <p:origin x="-1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t>13/02/2011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t>13/02/2011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t>13/02/2011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DESSURGEY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t>13/02/2011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258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356992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t>13/02/2011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8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64</Words>
  <Application>Microsoft Office PowerPoint</Application>
  <PresentationFormat>Affichage à l'écran (4:3)</PresentationFormat>
  <Paragraphs>10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Borower</cp:lastModifiedBy>
  <cp:revision>46</cp:revision>
  <dcterms:created xsi:type="dcterms:W3CDTF">2011-02-13T17:41:45Z</dcterms:created>
  <dcterms:modified xsi:type="dcterms:W3CDTF">2011-02-13T22:15:16Z</dcterms:modified>
</cp:coreProperties>
</file>