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4"/>
  </p:notesMasterIdLst>
  <p:handoutMasterIdLst>
    <p:handoutMasterId r:id="rId15"/>
  </p:handoutMasterIdLst>
  <p:sldIdLst>
    <p:sldId id="264" r:id="rId5"/>
    <p:sldId id="309" r:id="rId6"/>
    <p:sldId id="317" r:id="rId7"/>
    <p:sldId id="318" r:id="rId8"/>
    <p:sldId id="315" r:id="rId9"/>
    <p:sldId id="313" r:id="rId10"/>
    <p:sldId id="316" r:id="rId11"/>
    <p:sldId id="314" r:id="rId12"/>
    <p:sldId id="312" r:id="rId13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14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7867776"/>
        <c:axId val="87869312"/>
        <c:axId val="0"/>
      </c:bar3DChart>
      <c:catAx>
        <c:axId val="8786777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87869312"/>
        <c:crosses val="autoZero"/>
        <c:auto val="1"/>
        <c:lblAlgn val="ctr"/>
        <c:lblOffset val="100"/>
        <c:noMultiLvlLbl val="0"/>
      </c:catAx>
      <c:valAx>
        <c:axId val="87869312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878677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79"/>
          <c:y val="8.1893774906043715E-2"/>
          <c:w val="0.4652416738276246"/>
          <c:h val="5.8474729914014437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val="3974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573492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8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6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5433" y="1536700"/>
            <a:ext cx="3345934" cy="458946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</TotalTime>
  <Words>152</Words>
  <Application>Microsoft Office PowerPoint</Application>
  <PresentationFormat>Affichage à l'écran (4:3)</PresentationFormat>
  <Paragraphs>53</Paragraphs>
  <Slides>9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  <vt:variant>
        <vt:lpstr>Diaporamas personnalisés</vt:lpstr>
      </vt:variant>
      <vt:variant>
        <vt:i4>1</vt:i4>
      </vt:variant>
    </vt:vector>
  </HeadingPairs>
  <TitlesOfParts>
    <vt:vector size="11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Jasper</vt:lpstr>
      <vt:lpstr>Alimentation/ETL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12</cp:revision>
  <cp:lastPrinted>2003-05-22T08:14:02Z</cp:lastPrinted>
  <dcterms:created xsi:type="dcterms:W3CDTF">2010-10-26T22:24:25Z</dcterms:created>
  <dcterms:modified xsi:type="dcterms:W3CDTF">2011-01-26T08:52:13Z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