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65" r:id="rId11"/>
    <p:sldId id="272" r:id="rId12"/>
    <p:sldId id="271" r:id="rId13"/>
    <p:sldId id="266" r:id="rId14"/>
    <p:sldId id="269" r:id="rId15"/>
    <p:sldId id="267" r:id="rId16"/>
    <p:sldId id="270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autoTitleDeleted val="1"/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80</c:v>
                </c:pt>
                <c:pt idx="1">
                  <c:v>15</c:v>
                </c:pt>
                <c:pt idx="2">
                  <c:v>81</c:v>
                </c:pt>
                <c:pt idx="3">
                  <c:v>60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13.333333333333334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22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Temps/Semaine</c:v>
                </c:pt>
              </c:strCache>
            </c:strRef>
          </c:tx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11.428571428571425</c:v>
                </c:pt>
                <c:pt idx="1">
                  <c:v>2.1428571428571432</c:v>
                </c:pt>
                <c:pt idx="2">
                  <c:v>11.571428571428571</c:v>
                </c:pt>
                <c:pt idx="3">
                  <c:v>8.5714285714285712</c:v>
                </c:pt>
                <c:pt idx="4">
                  <c:v>3.1428571428571432</c:v>
                </c:pt>
                <c:pt idx="5">
                  <c:v>3</c:v>
                </c:pt>
                <c:pt idx="6">
                  <c:v>2.1428571428571432</c:v>
                </c:pt>
              </c:numCache>
            </c:numRef>
          </c:val>
        </c:ser>
        <c:dLbls>
          <c:showVal val="1"/>
        </c:dLbls>
        <c:shape val="box"/>
        <c:axId val="49648384"/>
        <c:axId val="69830144"/>
        <c:axId val="0"/>
      </c:bar3DChart>
      <c:catAx>
        <c:axId val="49648384"/>
        <c:scaling>
          <c:orientation val="minMax"/>
        </c:scaling>
        <c:axPos val="l"/>
        <c:majorTickMark val="none"/>
        <c:tickLblPos val="nextTo"/>
        <c:crossAx val="69830144"/>
        <c:crosses val="autoZero"/>
        <c:auto val="1"/>
        <c:lblAlgn val="ctr"/>
        <c:lblOffset val="100"/>
      </c:catAx>
      <c:valAx>
        <c:axId val="69830144"/>
        <c:scaling>
          <c:orientation val="minMax"/>
        </c:scaling>
        <c:delete val="1"/>
        <c:axPos val="b"/>
        <c:numFmt formatCode="0.0" sourceLinked="1"/>
        <c:majorTickMark val="none"/>
        <c:tickLblPos val="none"/>
        <c:crossAx val="49648384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CDA-18EF-43DA-BA6F-DE9D3B5529C8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5354-11F9-4EDC-B8B8-75D33149D34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32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021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68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35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93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385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0254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8046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5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Groupe 2</a:t>
            </a:r>
          </a:p>
          <a:p>
            <a:endParaRPr lang="fr-FR" dirty="0"/>
          </a:p>
          <a:p>
            <a:r>
              <a:rPr lang="fr-FR" dirty="0" smtClean="0"/>
              <a:t>15/12/2010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69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Restitution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Démonstration Jasper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/>
              <a:t>			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 tableaux / carte correspondant au SFD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95536" y="357301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SAS</a:t>
            </a:r>
            <a:br>
              <a:rPr kumimoji="0" lang="fr-F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	</a:t>
            </a:r>
            <a:b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32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04432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SAS: </a:t>
            </a:r>
            <a:r>
              <a:rPr lang="fr-FR" sz="4000" dirty="0" smtClean="0"/>
              <a:t>Réalisation Tableaux </a:t>
            </a:r>
            <a:endParaRPr lang="fr-FR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SAS: Réalisation d’une cartographie</a:t>
            </a:r>
            <a:endParaRPr lang="fr-F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991" t="16194" r="42724" b="65461"/>
          <a:stretch>
            <a:fillRect/>
          </a:stretch>
        </p:blipFill>
        <p:spPr bwMode="auto">
          <a:xfrm>
            <a:off x="755576" y="2824133"/>
            <a:ext cx="1728192" cy="161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7" y="1340768"/>
            <a:ext cx="504056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4554638"/>
            <a:ext cx="68407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Définition et conceptions des recettes à réaliser en fin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scénarios à faire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Réalisation de différents scénarios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17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Développement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bases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ORM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Préparation intégration projets Sas/Jasper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7449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Nombreux livrables réalisés</a:t>
            </a:r>
            <a:endParaRPr lang="fr-FR" dirty="0"/>
          </a:p>
          <a:p>
            <a:r>
              <a:rPr lang="fr-FR" dirty="0" smtClean="0"/>
              <a:t>Formalisation du travail réalisé depuis Septembre</a:t>
            </a:r>
            <a:endParaRPr lang="fr-FR" dirty="0"/>
          </a:p>
          <a:p>
            <a:r>
              <a:rPr lang="fr-FR" dirty="0" smtClean="0"/>
              <a:t>Quelques études à faire, avancement prometteur</a:t>
            </a:r>
            <a:endParaRPr lang="fr-FR" dirty="0"/>
          </a:p>
          <a:p>
            <a:pPr marL="114300" lvl="0" indent="0">
              <a:buNone/>
            </a:pPr>
            <a:endParaRPr lang="fr-FR" dirty="0" smtClean="0"/>
          </a:p>
          <a:p>
            <a:pPr marL="114300" lvl="0" indent="0">
              <a:buNone/>
            </a:pPr>
            <a:r>
              <a:rPr lang="fr-FR" sz="4000" dirty="0" smtClean="0"/>
              <a:t>Objectifs</a:t>
            </a:r>
          </a:p>
          <a:p>
            <a:pPr marL="11430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Réalisation </a:t>
            </a:r>
            <a:r>
              <a:rPr lang="fr-FR" dirty="0"/>
              <a:t>de tous les scénarios</a:t>
            </a:r>
          </a:p>
          <a:p>
            <a:pPr lvl="0"/>
            <a:r>
              <a:rPr lang="fr-FR" dirty="0"/>
              <a:t>Spécification de la partie Etude</a:t>
            </a:r>
          </a:p>
          <a:p>
            <a:pPr lvl="0"/>
            <a:r>
              <a:rPr lang="fr-FR" dirty="0"/>
              <a:t>Implémentation des rapports SAS/Jasper dans le projet Java</a:t>
            </a:r>
          </a:p>
          <a:p>
            <a:pPr lvl="0"/>
            <a:r>
              <a:rPr lang="fr-FR" dirty="0"/>
              <a:t>Etude sur l’utilisation d’un cube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395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Réalisation de </a:t>
            </a:r>
            <a:r>
              <a:rPr lang="fr-FR" dirty="0" smtClean="0"/>
              <a:t>spécifications </a:t>
            </a:r>
            <a:r>
              <a:rPr lang="fr-FR" dirty="0"/>
              <a:t>pour </a:t>
            </a:r>
            <a:r>
              <a:rPr lang="fr-FR" dirty="0" smtClean="0"/>
              <a:t>l’alimentation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Travaux sur la partie restitution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Choix et mise en place d’une alimentation (mensuelle, annuelle …)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Rédaction de scénarios de recette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xmlns="" val="4253009743"/>
              </p:ext>
            </p:extLst>
          </p:nvPr>
        </p:nvGraphicFramePr>
        <p:xfrm>
          <a:off x="827584" y="2276872"/>
          <a:ext cx="6480720" cy="37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3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méthodes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Tout le monde en copie dans les </a:t>
            </a:r>
            <a:r>
              <a:rPr lang="fr-FR" dirty="0" smtClean="0"/>
              <a:t>mails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Réunion tous les 10 jours avec toute </a:t>
            </a:r>
            <a:r>
              <a:rPr lang="fr-FR" dirty="0" smtClean="0"/>
              <a:t>l’équipe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Mise en place SVN ( Google Code)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8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des spécifications pour l’alimentation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241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Chiffres</a:t>
            </a:r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Alimentation exceptionnelle.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ETL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Alimentation Mensuelle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6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</TotalTime>
  <Words>298</Words>
  <Application>Microsoft Office PowerPoint</Application>
  <PresentationFormat>Affichage à l'écran (4:3)</PresentationFormat>
  <Paragraphs>92</Paragraphs>
  <Slides>17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Contiguïté</vt:lpstr>
      <vt:lpstr>Projet Darties</vt:lpstr>
      <vt:lpstr>Objectifs fixés</vt:lpstr>
      <vt:lpstr>Temps de travail</vt:lpstr>
      <vt:lpstr>Nouvelles méthodes de travail</vt:lpstr>
      <vt:lpstr>Alimentation</vt:lpstr>
      <vt:lpstr>Analyse des erreurs</vt:lpstr>
      <vt:lpstr>Matrice données sources-cibles</vt:lpstr>
      <vt:lpstr>Cas d’utilisation</vt:lpstr>
      <vt:lpstr>ETL  Démonstration</vt:lpstr>
      <vt:lpstr>Restitution  Démonstration Jasper      </vt:lpstr>
      <vt:lpstr>SAS: Réalisation Tableaux </vt:lpstr>
      <vt:lpstr>SAS: Réalisation d’une cartographie</vt:lpstr>
      <vt:lpstr>Recettes</vt:lpstr>
      <vt:lpstr>Recettes</vt:lpstr>
      <vt:lpstr>Architecture</vt:lpstr>
      <vt:lpstr>Architecture</vt:lpstr>
      <vt:lpstr>Bilan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Anthony</cp:lastModifiedBy>
  <cp:revision>17</cp:revision>
  <dcterms:created xsi:type="dcterms:W3CDTF">2010-12-14T16:00:59Z</dcterms:created>
  <dcterms:modified xsi:type="dcterms:W3CDTF">2010-12-15T11:59:42Z</dcterms:modified>
</cp:coreProperties>
</file>