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4"/>
  </p:sldMasterIdLst>
  <p:notesMasterIdLst>
    <p:notesMasterId r:id="rId14"/>
  </p:notesMasterIdLst>
  <p:handoutMasterIdLst>
    <p:handoutMasterId r:id="rId15"/>
  </p:handoutMasterIdLst>
  <p:sldIdLst>
    <p:sldId id="264" r:id="rId5"/>
    <p:sldId id="309" r:id="rId6"/>
    <p:sldId id="317" r:id="rId7"/>
    <p:sldId id="318" r:id="rId8"/>
    <p:sldId id="315" r:id="rId9"/>
    <p:sldId id="313" r:id="rId10"/>
    <p:sldId id="316" r:id="rId11"/>
    <p:sldId id="314" r:id="rId12"/>
    <p:sldId id="312" r:id="rId13"/>
  </p:sldIdLst>
  <p:sldSz cx="9144000" cy="6858000" type="screen4x3"/>
  <p:notesSz cx="6858000" cy="9004300"/>
  <p:custShowLst>
    <p:custShow name="Diaporama personnalisé 1" id="0">
      <p:sldLst>
        <p:sld r:id="rId5"/>
      </p:sldLst>
    </p:custShow>
  </p:custShowLst>
  <p:custDataLst>
    <p:tags r:id="rId1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5pPr>
    <a:lvl6pPr marL="22860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6pPr>
    <a:lvl7pPr marL="27432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7pPr>
    <a:lvl8pPr marL="32004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8pPr>
    <a:lvl9pPr marL="36576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00FF"/>
    <a:srgbClr val="009999"/>
    <a:srgbClr val="FF3300"/>
    <a:srgbClr val="FF6633"/>
    <a:srgbClr val="F8F8F8"/>
    <a:srgbClr val="FFFF99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1" autoAdjust="0"/>
    <p:restoredTop sz="94647" autoAdjust="0"/>
  </p:normalViewPr>
  <p:slideViewPr>
    <p:cSldViewPr>
      <p:cViewPr>
        <p:scale>
          <a:sx n="70" d="100"/>
          <a:sy n="70" d="100"/>
        </p:scale>
        <p:origin x="-1140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2" d="100"/>
          <a:sy n="32" d="100"/>
        </p:scale>
        <p:origin x="-1596" y="-84"/>
      </p:cViewPr>
      <p:guideLst>
        <p:guide orient="horz" pos="2836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Temps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Feuil1!$A$2:$A$5</c:f>
              <c:strCache>
                <c:ptCount val="4"/>
                <c:pt idx="0">
                  <c:v>Recettes</c:v>
                </c:pt>
                <c:pt idx="1">
                  <c:v>Alim / ETL</c:v>
                </c:pt>
                <c:pt idx="2">
                  <c:v>Restitution / Interface</c:v>
                </c:pt>
                <c:pt idx="3">
                  <c:v>Direction</c:v>
                </c:pt>
              </c:strCache>
            </c:strRef>
          </c:cat>
          <c:val>
            <c:numRef>
              <c:f>Feuil1!$B$2:$B$5</c:f>
              <c:numCache>
                <c:formatCode>0.0</c:formatCode>
                <c:ptCount val="4"/>
                <c:pt idx="0">
                  <c:v>17</c:v>
                </c:pt>
                <c:pt idx="1">
                  <c:v>100</c:v>
                </c:pt>
                <c:pt idx="2">
                  <c:v>130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Temps/Homme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Feuil1!$A$2:$A$5</c:f>
              <c:strCache>
                <c:ptCount val="4"/>
                <c:pt idx="0">
                  <c:v>Recettes</c:v>
                </c:pt>
                <c:pt idx="1">
                  <c:v>Alim / ETL</c:v>
                </c:pt>
                <c:pt idx="2">
                  <c:v>Restitution / Interface</c:v>
                </c:pt>
                <c:pt idx="3">
                  <c:v>Direction</c:v>
                </c:pt>
              </c:strCache>
            </c:strRef>
          </c:cat>
          <c:val>
            <c:numRef>
              <c:f>Feuil1!$C$2:$C$5</c:f>
              <c:numCache>
                <c:formatCode>0.0</c:formatCode>
                <c:ptCount val="4"/>
                <c:pt idx="0">
                  <c:v>8.5</c:v>
                </c:pt>
                <c:pt idx="1">
                  <c:v>12.5</c:v>
                </c:pt>
                <c:pt idx="2">
                  <c:v>26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9950080"/>
        <c:axId val="77136640"/>
        <c:axId val="0"/>
      </c:bar3DChart>
      <c:catAx>
        <c:axId val="69950080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fr-FR"/>
          </a:p>
        </c:txPr>
        <c:crossAx val="77136640"/>
        <c:crosses val="autoZero"/>
        <c:auto val="1"/>
        <c:lblAlgn val="ctr"/>
        <c:lblOffset val="100"/>
        <c:noMultiLvlLbl val="0"/>
      </c:catAx>
      <c:valAx>
        <c:axId val="77136640"/>
        <c:scaling>
          <c:orientation val="minMax"/>
        </c:scaling>
        <c:delete val="1"/>
        <c:axPos val="b"/>
        <c:numFmt formatCode="0.0" sourceLinked="1"/>
        <c:majorTickMark val="none"/>
        <c:minorTickMark val="none"/>
        <c:tickLblPos val="none"/>
        <c:crossAx val="6995008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0259549413930779"/>
          <c:y val="8.1893774906043715E-2"/>
          <c:w val="0.32202260044563458"/>
          <c:h val="0.14414820240493195"/>
        </c:manualLayout>
      </c:layout>
      <c:overlay val="0"/>
      <c:txPr>
        <a:bodyPr/>
        <a:lstStyle/>
        <a:p>
          <a:pPr>
            <a:defRPr sz="2000"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F71BB11-90DB-4EF4-B02F-9DB3DA8899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30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74688"/>
            <a:ext cx="4503738" cy="3378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78313"/>
            <a:ext cx="5029200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BB7E99A-B2FF-4C0C-BBBB-55947CE303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942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74688"/>
            <a:ext cx="4503738" cy="3378200"/>
          </a:xfrm>
          <a:ln/>
        </p:spPr>
      </p:sp>
      <p:sp>
        <p:nvSpPr>
          <p:cNvPr id="71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717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B28-3B89-414E-9AD1-608DBC19D6ED}" type="slidenum">
              <a:rPr lang="fr-FR" smtClean="0"/>
              <a:pPr/>
              <a:t>1</a:t>
            </a:fld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74688"/>
            <a:ext cx="4503738" cy="3378200"/>
          </a:xfrm>
          <a:ln/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03EDB-C53F-43E2-908C-2CD38A47A383}" type="slidenum">
              <a:rPr lang="fr-FR" smtClean="0"/>
              <a:pPr/>
              <a:t>2</a:t>
            </a:fld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83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50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0BAFA-F734-452E-BC85-344120446FE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2FEBA-394A-4A78-AA07-688A3368676A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DF5EEF-ACA1-4A7F-AC04-8CFA6814F88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69939-3185-4A76-A6B2-22126B08A12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F4B85-BE60-4D03-99D3-F5CE124502D3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060483-A7EE-4003-BDDE-CA7F01C36401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652DD-D329-4F0F-B00A-96682B41EED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945CE-423E-4B03-B3B1-053D4B5DB505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F148AB-B454-4749-AACF-90A9FECB15A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876396-D483-4083-B425-570FD20B57E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1630198-B02B-41B8-B971-4A3F678B85A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ctrTitle"/>
          </p:nvPr>
        </p:nvSpPr>
        <p:spPr>
          <a:xfrm>
            <a:off x="1000125" y="2571752"/>
            <a:ext cx="7772400" cy="1470025"/>
          </a:xfrm>
        </p:spPr>
        <p:txBody>
          <a:bodyPr/>
          <a:lstStyle/>
          <a:p>
            <a:pPr algn="ctr" eaLnBrk="1" hangingPunct="1"/>
            <a:r>
              <a:rPr lang="fr-FR" dirty="0" smtClean="0">
                <a:latin typeface="Adobe Caslon Pro" pitchFamily="18" charset="0"/>
              </a:rPr>
              <a:t>Projet </a:t>
            </a:r>
            <a:r>
              <a:rPr lang="fr-FR" dirty="0" err="1" smtClean="0">
                <a:latin typeface="Adobe Caslon Pro" pitchFamily="18" charset="0"/>
              </a:rPr>
              <a:t>Darties</a:t>
            </a:r>
            <a:r>
              <a:rPr lang="fr-FR" dirty="0" smtClean="0">
                <a:latin typeface="Adobe Caslon Pro" pitchFamily="18" charset="0"/>
              </a:rPr>
              <a:t>:</a:t>
            </a:r>
            <a:br>
              <a:rPr lang="fr-FR" dirty="0" smtClean="0">
                <a:latin typeface="Adobe Caslon Pro" pitchFamily="18" charset="0"/>
              </a:rPr>
            </a:br>
            <a:r>
              <a:rPr lang="fr-FR" sz="2800" dirty="0" smtClean="0">
                <a:latin typeface="Adobe Caslon Pro" pitchFamily="18" charset="0"/>
              </a:rPr>
              <a:t>Rapport d’activités</a:t>
            </a:r>
          </a:p>
        </p:txBody>
      </p:sp>
      <p:sp>
        <p:nvSpPr>
          <p:cNvPr id="4099" name="Espace réservé de la date 1"/>
          <p:cNvSpPr txBox="1">
            <a:spLocks noGrp="1"/>
          </p:cNvSpPr>
          <p:nvPr/>
        </p:nvSpPr>
        <p:spPr bwMode="auto">
          <a:xfrm>
            <a:off x="1033463" y="6108700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fr-FR" sz="1200" dirty="0" smtClean="0">
                <a:solidFill>
                  <a:schemeClr val="tx1"/>
                </a:solidFill>
                <a:latin typeface="+mn-lt"/>
              </a:rPr>
              <a:t>Projet GROUPE 2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00" name="Espace réservé de la date 1"/>
          <p:cNvSpPr txBox="1">
            <a:spLocks noGrp="1"/>
          </p:cNvSpPr>
          <p:nvPr/>
        </p:nvSpPr>
        <p:spPr bwMode="auto">
          <a:xfrm>
            <a:off x="5795964" y="6161089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fr-FR" sz="1200" smtClean="0">
                <a:solidFill>
                  <a:schemeClr val="tx1"/>
                </a:solidFill>
                <a:latin typeface="+mn-lt"/>
              </a:rPr>
              <a:t>26/01/11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mtClean="0">
                <a:latin typeface="Century" pitchFamily="18" charset="0"/>
              </a:rPr>
              <a:t>AGENDA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1500188" y="1285875"/>
            <a:ext cx="7391400" cy="5257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 smtClean="0">
              <a:latin typeface="Georgia" pitchFamily="18" charset="0"/>
            </a:endParaRPr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A4E618-BBBF-4698-B4CC-A5CB63FF14A9}" type="slidenum">
              <a:rPr lang="fr-FR" smtClean="0">
                <a:cs typeface="Arial" charset="0"/>
              </a:rPr>
              <a:pPr/>
              <a:t>2</a:t>
            </a:fld>
            <a:endParaRPr lang="fr-FR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fixés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Alimentation / ETL</a:t>
            </a:r>
            <a:endParaRPr lang="fr-FR" b="1" dirty="0"/>
          </a:p>
          <a:p>
            <a:pPr lvl="1"/>
            <a:r>
              <a:rPr lang="fr-FR" dirty="0" smtClean="0"/>
              <a:t>Structure du fichier</a:t>
            </a:r>
            <a:endParaRPr lang="fr-FR" dirty="0"/>
          </a:p>
          <a:p>
            <a:pPr lvl="1"/>
            <a:r>
              <a:rPr lang="fr-FR" dirty="0"/>
              <a:t>Cas d'utilisation : mettre sous forme de schéma.</a:t>
            </a:r>
          </a:p>
          <a:p>
            <a:pPr lvl="1"/>
            <a:r>
              <a:rPr lang="fr-FR" dirty="0"/>
              <a:t>Gérer les cas </a:t>
            </a:r>
            <a:r>
              <a:rPr lang="fr-FR" dirty="0" smtClean="0"/>
              <a:t>d’erreurs</a:t>
            </a:r>
          </a:p>
          <a:p>
            <a:pPr lvl="1"/>
            <a:r>
              <a:rPr lang="fr-FR" dirty="0" smtClean="0"/>
              <a:t>Mise à jour des références</a:t>
            </a:r>
            <a:endParaRPr lang="fr-FR" dirty="0"/>
          </a:p>
          <a:p>
            <a:pPr marL="114300" indent="0">
              <a:buNone/>
            </a:pPr>
            <a:endParaRPr lang="fr-FR" dirty="0"/>
          </a:p>
          <a:p>
            <a:r>
              <a:rPr lang="fr-FR" b="1" dirty="0" smtClean="0"/>
              <a:t>Restitution</a:t>
            </a:r>
          </a:p>
          <a:p>
            <a:pPr lvl="1"/>
            <a:r>
              <a:rPr lang="fr-FR" dirty="0" smtClean="0"/>
              <a:t>Mise en place des outils de restitution (graphes, tableaux)</a:t>
            </a:r>
          </a:p>
          <a:p>
            <a:pPr lvl="1"/>
            <a:endParaRPr lang="fr-FR" b="1" dirty="0"/>
          </a:p>
          <a:p>
            <a:r>
              <a:rPr lang="fr-FR" b="1" dirty="0" smtClean="0"/>
              <a:t>Recettes</a:t>
            </a:r>
            <a:endParaRPr lang="fr-FR" b="1" dirty="0"/>
          </a:p>
          <a:p>
            <a:pPr lvl="1"/>
            <a:r>
              <a:rPr lang="fr-FR" dirty="0" smtClean="0"/>
              <a:t>Bilan </a:t>
            </a:r>
            <a:r>
              <a:rPr lang="fr-FR" dirty="0"/>
              <a:t>de recette le 26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49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Temps de travail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961141"/>
              </p:ext>
            </p:extLst>
          </p:nvPr>
        </p:nvGraphicFramePr>
        <p:xfrm>
          <a:off x="0" y="1123950"/>
          <a:ext cx="8785225" cy="573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68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2" y="1295400"/>
            <a:ext cx="7224462" cy="5257800"/>
          </a:xfrm>
        </p:spPr>
        <p:txBody>
          <a:bodyPr/>
          <a:lstStyle/>
          <a:p>
            <a:r>
              <a:rPr lang="fr-FR" dirty="0" smtClean="0"/>
              <a:t>Restitution Profil responsable Magasin</a:t>
            </a:r>
          </a:p>
          <a:p>
            <a:endParaRPr lang="fr-FR" dirty="0"/>
          </a:p>
          <a:p>
            <a:r>
              <a:rPr lang="fr-FR" dirty="0" smtClean="0"/>
              <a:t>Profil complet</a:t>
            </a:r>
          </a:p>
          <a:p>
            <a:endParaRPr lang="fr-FR" dirty="0"/>
          </a:p>
          <a:p>
            <a:r>
              <a:rPr lang="fr-FR" dirty="0" smtClean="0"/>
              <a:t>Mise en place des bases</a:t>
            </a:r>
          </a:p>
          <a:p>
            <a:endParaRPr lang="fr-FR" dirty="0"/>
          </a:p>
          <a:p>
            <a:r>
              <a:rPr lang="fr-FR" dirty="0" smtClean="0"/>
              <a:t>Création de tous les profils par la suite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7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SAS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2" y="1295400"/>
            <a:ext cx="7440486" cy="5257800"/>
          </a:xfrm>
        </p:spPr>
        <p:txBody>
          <a:bodyPr/>
          <a:lstStyle/>
          <a:p>
            <a:r>
              <a:rPr lang="fr-FR" dirty="0" smtClean="0"/>
              <a:t>Déploiement des procédures stockées</a:t>
            </a:r>
          </a:p>
          <a:p>
            <a:endParaRPr lang="fr-FR" dirty="0"/>
          </a:p>
          <a:p>
            <a:r>
              <a:rPr lang="fr-FR" dirty="0" smtClean="0"/>
              <a:t>Mise en forme CSS</a:t>
            </a:r>
            <a:endParaRPr lang="fr-FR" dirty="0"/>
          </a:p>
          <a:p>
            <a:r>
              <a:rPr lang="fr-FR" dirty="0" smtClean="0"/>
              <a:t>Mise en forme conditionnelle</a:t>
            </a:r>
            <a:endParaRPr lang="fr-FR" dirty="0"/>
          </a:p>
          <a:p>
            <a:r>
              <a:rPr lang="fr-FR" dirty="0" smtClean="0"/>
              <a:t>Totaux</a:t>
            </a:r>
          </a:p>
          <a:p>
            <a:r>
              <a:rPr lang="fr-FR" dirty="0" smtClean="0"/>
              <a:t>Tableaux/Graphiques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6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SAS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2" y="1295400"/>
            <a:ext cx="7440486" cy="5257800"/>
          </a:xfrm>
        </p:spPr>
        <p:txBody>
          <a:bodyPr/>
          <a:lstStyle/>
          <a:p>
            <a:r>
              <a:rPr lang="fr-FR" dirty="0" smtClean="0"/>
              <a:t>Travail En cours</a:t>
            </a:r>
          </a:p>
          <a:p>
            <a:endParaRPr lang="fr-FR" dirty="0"/>
          </a:p>
          <a:p>
            <a:r>
              <a:rPr lang="fr-FR" dirty="0" smtClean="0"/>
              <a:t>Correction quelques bugs application</a:t>
            </a:r>
          </a:p>
          <a:p>
            <a:endParaRPr lang="fr-FR" dirty="0"/>
          </a:p>
          <a:p>
            <a:r>
              <a:rPr lang="fr-FR" dirty="0" smtClean="0"/>
              <a:t>Mise en forme pour correspondre au SFD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5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Jasper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04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Alimentation/ETL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Vérification de la structure du fichier Excel avant mise à jour de la BDD:</a:t>
            </a:r>
          </a:p>
          <a:p>
            <a:pPr lvl="1"/>
            <a:r>
              <a:rPr lang="fr-FR" dirty="0" smtClean="0"/>
              <a:t>CU pour un fichier d’alimentation annuelle</a:t>
            </a:r>
          </a:p>
          <a:p>
            <a:pPr lvl="1"/>
            <a:r>
              <a:rPr lang="fr-FR" dirty="0" smtClean="0"/>
              <a:t>CU pour un fichier d’alimentation </a:t>
            </a:r>
            <a:r>
              <a:rPr lang="fr-FR" smtClean="0"/>
              <a:t>mensuelle </a:t>
            </a:r>
            <a:r>
              <a:rPr lang="fr-FR" smtClean="0">
                <a:sym typeface="Wingdings" pitchFamily="2" charset="2"/>
              </a:rPr>
              <a:t>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6" name="Espace réservé du contenu 4" descr="CU_VerifFichierMensuel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5433" y="1536700"/>
            <a:ext cx="3345934" cy="4589463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0"/>
  <p:tag name="DEFINEDINNAVIGATOR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33" ma:contentTypeDescription="Create a new document." ma:contentTypeScope="" ma:versionID="88ac0aa07b72c9aa809fa1ac53baba74"/>
</file>

<file path=customXml/itemProps1.xml><?xml version="1.0" encoding="utf-8"?>
<ds:datastoreItem xmlns:ds="http://schemas.openxmlformats.org/officeDocument/2006/customXml" ds:itemID="{19596DCE-F5C7-4BA8-8C0E-563C7612AC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E8FBD4-496E-411D-A190-9BEA4759CB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ADC9AFC-E9BE-407C-9919-F905586C6F5A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</TotalTime>
  <Words>152</Words>
  <Application>Microsoft Office PowerPoint</Application>
  <PresentationFormat>Affichage à l'écran (4:3)</PresentationFormat>
  <Paragraphs>53</Paragraphs>
  <Slides>9</Slides>
  <Notes>4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  <vt:variant>
        <vt:lpstr>Diaporamas personnalisés</vt:lpstr>
      </vt:variant>
      <vt:variant>
        <vt:i4>1</vt:i4>
      </vt:variant>
    </vt:vector>
  </HeadingPairs>
  <TitlesOfParts>
    <vt:vector size="11" baseType="lpstr">
      <vt:lpstr>Contiguïté</vt:lpstr>
      <vt:lpstr>Projet Darties: Rapport d’activités</vt:lpstr>
      <vt:lpstr>AGENDA</vt:lpstr>
      <vt:lpstr>Objectifs fixés</vt:lpstr>
      <vt:lpstr>Temps de travail</vt:lpstr>
      <vt:lpstr>Restitution</vt:lpstr>
      <vt:lpstr>Restitution - SAS</vt:lpstr>
      <vt:lpstr>Restitution - SAS</vt:lpstr>
      <vt:lpstr>Restitution - Jasper</vt:lpstr>
      <vt:lpstr>Alimentation/ETL</vt:lpstr>
      <vt:lpstr>Diaporama personnalisé 1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Darties: Rapport d’activités</dc:title>
  <dc:creator>pierre</dc:creator>
  <cp:lastModifiedBy>pierre</cp:lastModifiedBy>
  <cp:revision>10</cp:revision>
  <cp:lastPrinted>2003-05-22T08:14:02Z</cp:lastPrinted>
  <dcterms:created xsi:type="dcterms:W3CDTF">2010-10-26T22:24:25Z</dcterms:created>
  <dcterms:modified xsi:type="dcterms:W3CDTF">2011-01-26T01:24:40Z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TC030005109</vt:lpwstr>
  </property>
  <property fmtid="{D5CDD505-2E9C-101B-9397-08002B2CF9AE}" pid="3" name="_MsoHelpTopicId">
    <vt:lpwstr/>
  </property>
</Properties>
</file>