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3189" autoAdjust="0"/>
  </p:normalViewPr>
  <p:slideViewPr>
    <p:cSldViewPr>
      <p:cViewPr>
        <p:scale>
          <a:sx n="70" d="100"/>
          <a:sy n="70" d="100"/>
        </p:scale>
        <p:origin x="-51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Direction commerciale</a:t>
            </a:r>
          </a:p>
          <a:p>
            <a:r>
              <a:rPr lang="fr-FR" sz="2400" dirty="0" smtClean="0"/>
              <a:t>Informations de haut niveau : pays ou régions</a:t>
            </a:r>
          </a:p>
          <a:p>
            <a:r>
              <a:rPr lang="fr-FR" sz="2400" dirty="0" smtClean="0"/>
              <a:t>Cas d’utilisation 1 :</a:t>
            </a:r>
          </a:p>
          <a:p>
            <a:pPr lvl="1"/>
            <a:r>
              <a:rPr lang="fr-FR" sz="2000" dirty="0" smtClean="0"/>
              <a:t>Chiffre d’affaires en décembre 2010 et cumulé sur l’année pour famille d’articles Hifis et enseigne Darty</a:t>
            </a:r>
          </a:p>
          <a:p>
            <a:pPr lvl="1"/>
            <a:r>
              <a:rPr lang="fr-FR" sz="2000" dirty="0" smtClean="0"/>
              <a:t>C</a:t>
            </a:r>
            <a:r>
              <a:rPr lang="fr-FR" sz="2000" dirty="0" smtClean="0"/>
              <a:t>omparer ce chiffre à l’année précédente (2009)</a:t>
            </a:r>
          </a:p>
          <a:p>
            <a:pPr lvl="1"/>
            <a:r>
              <a:rPr lang="fr-FR" sz="2000" dirty="0" smtClean="0"/>
              <a:t>Analyser l’évolution temporelle de ce chiffre en 2010</a:t>
            </a:r>
          </a:p>
          <a:p>
            <a:r>
              <a:rPr lang="fr-FR" sz="2400" dirty="0" smtClean="0"/>
              <a:t>Cas d’utilisation </a:t>
            </a:r>
            <a:r>
              <a:rPr lang="fr-FR" sz="2400" dirty="0" smtClean="0"/>
              <a:t>2 :</a:t>
            </a:r>
          </a:p>
          <a:p>
            <a:pPr lvl="1"/>
            <a:r>
              <a:rPr lang="fr-FR" sz="2000" dirty="0" smtClean="0"/>
              <a:t>Détail de tous les indicateurs et caractéristiques en janvier 2010 par régions</a:t>
            </a:r>
          </a:p>
          <a:p>
            <a:pPr lvl="1"/>
            <a:r>
              <a:rPr lang="fr-FR" sz="2000" dirty="0" smtClean="0"/>
              <a:t>Visualiser aisément la proportion de chaque région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914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smtClean="0"/>
              <a:t>Direction régionale</a:t>
            </a:r>
          </a:p>
          <a:p>
            <a:r>
              <a:rPr lang="fr-FR" sz="2400" dirty="0" smtClean="0"/>
              <a:t>Connaissance </a:t>
            </a:r>
            <a:r>
              <a:rPr lang="fr-FR" sz="2400" dirty="0" smtClean="0"/>
              <a:t>de l’activité </a:t>
            </a:r>
            <a:r>
              <a:rPr lang="fr-FR" sz="2400" dirty="0" smtClean="0"/>
              <a:t>de tous les </a:t>
            </a:r>
            <a:r>
              <a:rPr lang="fr-FR" sz="2400" dirty="0" smtClean="0"/>
              <a:t>magasins </a:t>
            </a:r>
            <a:r>
              <a:rPr lang="fr-FR" sz="2400" dirty="0" smtClean="0"/>
              <a:t>de </a:t>
            </a:r>
            <a:r>
              <a:rPr lang="fr-FR" sz="2400" dirty="0" smtClean="0"/>
              <a:t>sa région </a:t>
            </a:r>
            <a:r>
              <a:rPr lang="fr-FR" sz="2400" dirty="0" smtClean="0"/>
              <a:t>et veille à l’atteinte des objectifs</a:t>
            </a:r>
          </a:p>
          <a:p>
            <a:r>
              <a:rPr lang="fr-FR" sz="2400" dirty="0" smtClean="0"/>
              <a:t>Cas d’utilisation 1 :</a:t>
            </a:r>
          </a:p>
          <a:p>
            <a:pPr lvl="1"/>
            <a:r>
              <a:rPr lang="fr-FR" sz="2000" dirty="0" smtClean="0"/>
              <a:t>Ventes de magnétoscopes dans les magasins de la région en octobre 2010</a:t>
            </a:r>
          </a:p>
          <a:p>
            <a:pPr lvl="1"/>
            <a:r>
              <a:rPr lang="fr-FR" sz="2000" dirty="0" smtClean="0"/>
              <a:t>Classer et comparer l’évolution par rapport à 2009</a:t>
            </a:r>
          </a:p>
          <a:p>
            <a:pPr lvl="1"/>
            <a:r>
              <a:rPr lang="fr-FR" sz="2000" dirty="0" smtClean="0"/>
              <a:t>Visualiser ces ventes à l’aide d’un graphique</a:t>
            </a:r>
          </a:p>
          <a:p>
            <a:r>
              <a:rPr lang="fr-FR" sz="2400" dirty="0" smtClean="0"/>
              <a:t>Cas d’utilisation 2 :</a:t>
            </a:r>
          </a:p>
          <a:p>
            <a:pPr lvl="1"/>
            <a:r>
              <a:rPr lang="fr-FR" sz="2000" dirty="0" smtClean="0"/>
              <a:t>Historique du chiffre d’affaires de janvier à aout 2010 puis de janvier à octobre 2010 pour la région, et ensuite au niveau national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914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smtClean="0"/>
              <a:t>Responsable magasin</a:t>
            </a:r>
          </a:p>
          <a:p>
            <a:r>
              <a:rPr lang="fr-FR" sz="2400" dirty="0" smtClean="0"/>
              <a:t>Gestion des ventes et positionnement de son magasin par rapport aux autres</a:t>
            </a:r>
          </a:p>
          <a:p>
            <a:r>
              <a:rPr lang="fr-FR" sz="2400" dirty="0" smtClean="0"/>
              <a:t>Scénario 1 :</a:t>
            </a:r>
          </a:p>
          <a:p>
            <a:pPr lvl="1"/>
            <a:r>
              <a:rPr lang="fr-FR" sz="2000" dirty="0" smtClean="0"/>
              <a:t>Palmarès réalisé des magasins de la région en janvier 2011 et  classement </a:t>
            </a:r>
            <a:r>
              <a:rPr lang="fr-FR" sz="2000" smtClean="0"/>
              <a:t>sur le chiffre </a:t>
            </a:r>
            <a:r>
              <a:rPr lang="fr-FR" sz="2000" dirty="0" smtClean="0"/>
              <a:t>d’affaires</a:t>
            </a:r>
          </a:p>
          <a:p>
            <a:pPr lvl="1"/>
            <a:r>
              <a:rPr lang="fr-FR" sz="2000" dirty="0" smtClean="0"/>
              <a:t>Positionnement et évolution par rapport à 2010</a:t>
            </a:r>
          </a:p>
          <a:p>
            <a:pPr lvl="1"/>
            <a:r>
              <a:rPr lang="fr-FR" sz="2000" dirty="0" smtClean="0"/>
              <a:t>Visualiser aisément le positionnement par un graphique</a:t>
            </a:r>
          </a:p>
          <a:p>
            <a:r>
              <a:rPr lang="fr-FR" sz="2400" dirty="0" smtClean="0"/>
              <a:t>Scénario 2 :</a:t>
            </a:r>
          </a:p>
          <a:p>
            <a:pPr lvl="1"/>
            <a:r>
              <a:rPr lang="fr-FR" sz="2000" dirty="0" smtClean="0"/>
              <a:t>Historique de la marge brute de janvier à décembre 2010 et comparer à l’année 2009</a:t>
            </a:r>
          </a:p>
          <a:p>
            <a:pPr lvl="1"/>
            <a:r>
              <a:rPr lang="fr-FR" sz="2000" dirty="0" smtClean="0"/>
              <a:t>Visualiser cet historique à l’aide de graphiques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914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240</Words>
  <Application>Microsoft Office PowerPoint</Application>
  <PresentationFormat>Affichage à l'écran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StephMini</cp:lastModifiedBy>
  <cp:revision>109</cp:revision>
  <dcterms:created xsi:type="dcterms:W3CDTF">2011-02-13T17:41:45Z</dcterms:created>
  <dcterms:modified xsi:type="dcterms:W3CDTF">2011-02-19T13:31:49Z</dcterms:modified>
</cp:coreProperties>
</file>