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64" r:id="rId5"/>
    <p:sldId id="309" r:id="rId6"/>
    <p:sldId id="317" r:id="rId7"/>
    <p:sldId id="318" r:id="rId8"/>
    <p:sldId id="315" r:id="rId9"/>
    <p:sldId id="313" r:id="rId10"/>
    <p:sldId id="316" r:id="rId11"/>
    <p:sldId id="314" r:id="rId12"/>
    <p:sldId id="312" r:id="rId13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autoTitleDeleted val="1"/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Val val="1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Val val="1"/>
        </c:dLbls>
        <c:shape val="box"/>
        <c:axId val="96123136"/>
        <c:axId val="96804864"/>
        <c:axId val="0"/>
      </c:bar3DChart>
      <c:catAx>
        <c:axId val="96123136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96804864"/>
        <c:crosses val="autoZero"/>
        <c:auto val="1"/>
        <c:lblAlgn val="ctr"/>
        <c:lblOffset val="100"/>
      </c:catAx>
      <c:valAx>
        <c:axId val="96804864"/>
        <c:scaling>
          <c:orientation val="minMax"/>
        </c:scaling>
        <c:delete val="1"/>
        <c:axPos val="b"/>
        <c:numFmt formatCode="0.0" sourceLinked="1"/>
        <c:majorTickMark val="none"/>
        <c:tickLblPos val="none"/>
        <c:crossAx val="9612313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84"/>
          <c:y val="8.1893774906043715E-2"/>
          <c:w val="0.46524167382762466"/>
          <c:h val="5.8474729914014444E-2"/>
        </c:manualLayout>
      </c:layout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3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xmlns="" val="3974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42573492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1668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19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3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4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30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152</Words>
  <Application>Microsoft Office PowerPoint</Application>
  <PresentationFormat>Affichage à l'écran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  <vt:variant>
        <vt:lpstr>Diaporamas personnalisés</vt:lpstr>
      </vt:variant>
      <vt:variant>
        <vt:i4>1</vt:i4>
      </vt:variant>
    </vt:vector>
  </HeadingPairs>
  <TitlesOfParts>
    <vt:vector size="11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Jasper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Charlotte</cp:lastModifiedBy>
  <cp:revision>13</cp:revision>
  <cp:lastPrinted>2003-05-22T08:14:02Z</cp:lastPrinted>
  <dcterms:created xsi:type="dcterms:W3CDTF">2010-10-26T22:24:25Z</dcterms:created>
  <dcterms:modified xsi:type="dcterms:W3CDTF">2011-01-26T09:03:06Z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