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1" r:id="rId2"/>
    <p:sldId id="261" r:id="rId3"/>
    <p:sldId id="332" r:id="rId4"/>
    <p:sldId id="280" r:id="rId5"/>
    <p:sldId id="282" r:id="rId6"/>
    <p:sldId id="33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4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445" autoAdjust="0"/>
  </p:normalViewPr>
  <p:slideViewPr>
    <p:cSldViewPr>
      <p:cViewPr>
        <p:scale>
          <a:sx n="70" d="100"/>
          <a:sy n="70" d="100"/>
        </p:scale>
        <p:origin x="-116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18">
    <p:pos x="967" y="1403"/>
    <p:text>Pluriel 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2:11.396" idx="28">
    <p:pos x="10" y="10"/>
    <p:text>livrables
effectifs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2:11.396" idx="39">
    <p:pos x="10" y="10"/>
    <p:text>livrables
effectifs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7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Pb divergence Alim</a:t>
            </a:r>
            <a:r>
              <a:rPr lang="fr-FR" baseline="0" dirty="0" smtClean="0"/>
              <a:t> ETL, retard par rapport aux autres 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Jobs ETL fini avec gestion erreurs fichiers </a:t>
            </a:r>
            <a:r>
              <a:rPr lang="fr-FR" dirty="0" err="1" smtClean="0"/>
              <a:t>exel</a:t>
            </a:r>
            <a:r>
              <a:rPr lang="fr-FR" baseline="0" dirty="0" smtClean="0"/>
              <a:t> + gestion erreur donnée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20/02/2011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36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  <p:sldLayoutId id="214748366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Démarche et méthodologie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3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Réunion hebdomadaire/bimensuelle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Ensemble du groupe </a:t>
            </a:r>
            <a:r>
              <a:rPr lang="fr-FR" dirty="0" smtClean="0"/>
              <a:t>en copie dans les mails</a:t>
            </a:r>
          </a:p>
          <a:p>
            <a:endParaRPr lang="fr-FR" dirty="0" smtClean="0"/>
          </a:p>
          <a:p>
            <a:r>
              <a:rPr lang="fr-FR" dirty="0" smtClean="0"/>
              <a:t>Travail  </a:t>
            </a:r>
            <a:r>
              <a:rPr lang="fr-FR" dirty="0" smtClean="0"/>
              <a:t>en groupe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3" y="4375370"/>
            <a:ext cx="2286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EMRIC\Desktop\runion_fo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35091"/>
            <a:ext cx="1895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Compte </a:t>
            </a:r>
            <a:r>
              <a:rPr lang="fr-FR" dirty="0"/>
              <a:t>R</a:t>
            </a:r>
            <a:r>
              <a:rPr lang="fr-FR" dirty="0" smtClean="0"/>
              <a:t>endu d’</a:t>
            </a:r>
            <a:r>
              <a:rPr lang="fr-FR" dirty="0" smtClean="0"/>
              <a:t>A</a:t>
            </a:r>
            <a:r>
              <a:rPr lang="fr-FR" dirty="0" smtClean="0"/>
              <a:t>ctivité</a:t>
            </a:r>
          </a:p>
          <a:p>
            <a:r>
              <a:rPr lang="fr-FR" dirty="0" smtClean="0"/>
              <a:t>SVN</a:t>
            </a:r>
            <a:endParaRPr lang="fr-FR" dirty="0" smtClean="0"/>
          </a:p>
          <a:p>
            <a:r>
              <a:rPr lang="fr-FR" dirty="0" smtClean="0"/>
              <a:t>Répartition en  groupe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SGBD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Recettes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Restitution</a:t>
            </a:r>
            <a:endParaRPr lang="fr-FR" dirty="0"/>
          </a:p>
        </p:txBody>
      </p:sp>
      <p:pic>
        <p:nvPicPr>
          <p:cNvPr id="2051" name="Picture 3" descr="C:\Users\EMRIC\Desktop\breveon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89" y="3436699"/>
            <a:ext cx="2577672" cy="24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6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4" y="2636912"/>
            <a:ext cx="3047619" cy="2619048"/>
          </a:xfrm>
          <a:prstGeom prst="rect">
            <a:avLst/>
          </a:prstGeom>
        </p:spPr>
      </p:pic>
      <p:sp>
        <p:nvSpPr>
          <p:cNvPr id="16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Présentation projet</a:t>
            </a:r>
          </a:p>
          <a:p>
            <a:r>
              <a:rPr lang="fr-FR" sz="1800" dirty="0" smtClean="0"/>
              <a:t>Début groupe 2</a:t>
            </a:r>
          </a:p>
          <a:p>
            <a:r>
              <a:rPr lang="fr-FR" sz="1800" dirty="0" smtClean="0"/>
              <a:t>Chefs de </a:t>
            </a:r>
            <a:r>
              <a:rPr lang="fr-FR" sz="1800" dirty="0" smtClean="0"/>
              <a:t>projet</a:t>
            </a:r>
          </a:p>
          <a:p>
            <a:endParaRPr lang="fr-FR" sz="1800" dirty="0"/>
          </a:p>
          <a:p>
            <a:r>
              <a:rPr lang="fr-FR" sz="1800" dirty="0" smtClean="0"/>
              <a:t>Objectifs : 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Analyser le SFD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Trouver des solutions techniques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Planning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BDD</a:t>
            </a:r>
            <a:endParaRPr lang="fr-FR" sz="14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SGBD 4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4 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09703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23" y="2629779"/>
            <a:ext cx="3047619" cy="2647619"/>
          </a:xfrm>
          <a:prstGeom prst="rect">
            <a:avLst/>
          </a:prstGeom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5148064" y="2629779"/>
            <a:ext cx="3816424" cy="247503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Première réunion</a:t>
            </a:r>
          </a:p>
          <a:p>
            <a:r>
              <a:rPr lang="fr-FR" sz="1800" dirty="0" smtClean="0"/>
              <a:t>Réponses aux questions sur SFD</a:t>
            </a:r>
          </a:p>
          <a:p>
            <a:r>
              <a:rPr lang="fr-FR" sz="1800" dirty="0" smtClean="0"/>
              <a:t>Planning 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Démo BDD, outils ETL, outils Restitution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MCT, données sources/cibles</a:t>
            </a:r>
            <a:endParaRPr lang="fr-FR" sz="14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SGBD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2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232392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23" y="2629779"/>
            <a:ext cx="3047619" cy="2647619"/>
          </a:xfrm>
          <a:prstGeom prst="rect">
            <a:avLst/>
          </a:prstGeom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190561" y="2629779"/>
            <a:ext cx="3816424" cy="335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Deuxième réunion</a:t>
            </a:r>
          </a:p>
          <a:p>
            <a:r>
              <a:rPr lang="fr-FR" sz="1800" dirty="0" smtClean="0"/>
              <a:t>BDD installée</a:t>
            </a:r>
          </a:p>
          <a:p>
            <a:r>
              <a:rPr lang="fr-FR" sz="1800" dirty="0" smtClean="0"/>
              <a:t>Début rédaction CU</a:t>
            </a:r>
          </a:p>
          <a:p>
            <a:r>
              <a:rPr lang="fr-FR" sz="1800" dirty="0" smtClean="0"/>
              <a:t>Test outils restitution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Spécifications 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ETL démo alimentation mensuelle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Rédaction scénarios de recette 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186825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8" y="2603004"/>
            <a:ext cx="3047619" cy="2647619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672408" cy="376544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Troisième réunion</a:t>
            </a:r>
          </a:p>
          <a:p>
            <a:r>
              <a:rPr lang="fr-FR" sz="1800" dirty="0" smtClean="0"/>
              <a:t>Analyse des erreurs </a:t>
            </a:r>
          </a:p>
          <a:p>
            <a:r>
              <a:rPr lang="fr-FR" sz="1800" dirty="0" smtClean="0"/>
              <a:t>CU alimentation</a:t>
            </a:r>
          </a:p>
          <a:p>
            <a:r>
              <a:rPr lang="fr-FR" sz="1800" dirty="0" smtClean="0"/>
              <a:t>Jobs initialisation, mensuel </a:t>
            </a:r>
            <a:endParaRPr lang="fr-FR" sz="1800" dirty="0"/>
          </a:p>
          <a:p>
            <a:r>
              <a:rPr lang="fr-FR" sz="1800" dirty="0" smtClean="0"/>
              <a:t>Fin des tests SAS/JASPER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Vérification structure fichier Excel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Alimentation/ETL travailler ensemble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VO en restitution SAS/JASPER</a:t>
            </a:r>
            <a:endParaRPr lang="fr-FR" sz="1400" dirty="0"/>
          </a:p>
          <a:p>
            <a:endParaRPr lang="fr-FR" sz="18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6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1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74058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8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03" y="2187315"/>
            <a:ext cx="3047619" cy="3047619"/>
          </a:xfrm>
          <a:prstGeom prst="rect">
            <a:avLst/>
          </a:prstGeom>
        </p:spPr>
      </p:pic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5220072" y="2187315"/>
            <a:ext cx="3816424" cy="368995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Quatrième réunion</a:t>
            </a:r>
            <a:endParaRPr lang="fr-FR" sz="1800" dirty="0" smtClean="0"/>
          </a:p>
          <a:p>
            <a:r>
              <a:rPr lang="fr-FR" sz="1800" dirty="0" smtClean="0"/>
              <a:t>Profil Responsable Magasin</a:t>
            </a:r>
            <a:endParaRPr lang="fr-FR" sz="1800" dirty="0" smtClean="0"/>
          </a:p>
          <a:p>
            <a:r>
              <a:rPr lang="fr-FR" sz="1800" dirty="0" smtClean="0"/>
              <a:t>Vérification structure fichier Excel </a:t>
            </a:r>
          </a:p>
          <a:p>
            <a:r>
              <a:rPr lang="fr-FR" sz="1800" dirty="0" smtClean="0"/>
              <a:t>Jobs finis, gestion erreurs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Finir tous les profils  SAS/JASPER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Améliorer gestion erreur ETL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Préparation recette restitution/alimentation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Remplir BDD avec 49 villes</a:t>
            </a:r>
            <a:endParaRPr lang="fr-FR" sz="1400" dirty="0"/>
          </a:p>
          <a:p>
            <a:endParaRPr lang="fr-FR" sz="18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4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361202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9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048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4</a:t>
            </a:r>
            <a:r>
              <a:rPr lang="fr-FR" sz="1000" dirty="0" smtClean="0"/>
              <a:t>	 </a:t>
            </a:r>
            <a:endParaRPr lang="fr-FR" sz="1000" dirty="0" smtClean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5148064" y="2636912"/>
            <a:ext cx="3816424" cy="368995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Cinquième réunion</a:t>
            </a:r>
            <a:endParaRPr lang="fr-FR" sz="1800" dirty="0" smtClean="0"/>
          </a:p>
          <a:p>
            <a:r>
              <a:rPr lang="fr-FR" sz="1800" dirty="0" smtClean="0"/>
              <a:t>Recette de l’application</a:t>
            </a:r>
          </a:p>
          <a:p>
            <a:r>
              <a:rPr lang="fr-FR" sz="1800" dirty="0" smtClean="0"/>
              <a:t>Tous les profils SAS/JASPER</a:t>
            </a:r>
          </a:p>
          <a:p>
            <a:r>
              <a:rPr lang="fr-FR" sz="1800" dirty="0" smtClean="0"/>
              <a:t>Alimentation initialisation, mensuelle, annuelle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Présentation finale</a:t>
            </a:r>
          </a:p>
          <a:p>
            <a:pPr lvl="1">
              <a:buFont typeface="Arial" pitchFamily="34" charset="0"/>
              <a:buChar char="•"/>
            </a:pPr>
            <a:endParaRPr lang="fr-FR" sz="1400" dirty="0" smtClean="0"/>
          </a:p>
          <a:p>
            <a:endParaRPr lang="fr-FR" sz="1400" dirty="0"/>
          </a:p>
          <a:p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860777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328</Words>
  <Application>Microsoft Office PowerPoint</Application>
  <PresentationFormat>Affichage à l'écran (4:3)</PresentationFormat>
  <Paragraphs>121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EMRIC</cp:lastModifiedBy>
  <cp:revision>106</cp:revision>
  <dcterms:created xsi:type="dcterms:W3CDTF">2011-02-13T17:41:45Z</dcterms:created>
  <dcterms:modified xsi:type="dcterms:W3CDTF">2011-02-20T14:16:43Z</dcterms:modified>
</cp:coreProperties>
</file>