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8"/>
  </p:notesMasterIdLst>
  <p:handoutMasterIdLst>
    <p:handoutMasterId r:id="rId19"/>
  </p:handoutMasterIdLst>
  <p:sldIdLst>
    <p:sldId id="26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9" r:id="rId14"/>
    <p:sldId id="312" r:id="rId15"/>
    <p:sldId id="329" r:id="rId16"/>
    <p:sldId id="328" r:id="rId17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47" autoAdjust="0"/>
  </p:normalViewPr>
  <p:slideViewPr>
    <p:cSldViewPr>
      <p:cViewPr>
        <p:scale>
          <a:sx n="70" d="100"/>
          <a:sy n="70" d="100"/>
        </p:scale>
        <p:origin x="-140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autoTitleDeleted val="1"/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Val val="1"/>
        </c:dLbls>
        <c:shape val="box"/>
        <c:axId val="73437952"/>
        <c:axId val="73439488"/>
        <c:axId val="0"/>
      </c:bar3DChart>
      <c:catAx>
        <c:axId val="73437952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73439488"/>
        <c:crosses val="autoZero"/>
        <c:auto val="1"/>
        <c:lblAlgn val="ctr"/>
        <c:lblOffset val="100"/>
      </c:catAx>
      <c:valAx>
        <c:axId val="73439488"/>
        <c:scaling>
          <c:orientation val="minMax"/>
        </c:scaling>
        <c:delete val="1"/>
        <c:axPos val="b"/>
        <c:numFmt formatCode="0.0" sourceLinked="1"/>
        <c:majorTickMark val="none"/>
        <c:tickLblPos val="none"/>
        <c:crossAx val="734379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84"/>
          <c:y val="8.1893774906043715E-2"/>
          <c:w val="0.46524167382762466"/>
          <c:h val="5.8474729914014444E-2"/>
        </c:manualLayout>
      </c:layout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responsable 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mensuelle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400948" cy="4590288"/>
          </a:xfrm>
        </p:spPr>
        <p:txBody>
          <a:bodyPr/>
          <a:lstStyle/>
          <a:p>
            <a:r>
              <a:rPr lang="fr-FR" dirty="0" smtClean="0"/>
              <a:t>Ecriture des scénarios d’ergonomie, navigation et alimentation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Réalisation de fichiers défectueux pour les tests d’alimentation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Tous les profils</a:t>
            </a:r>
          </a:p>
          <a:p>
            <a:pPr lvl="1"/>
            <a:r>
              <a:rPr lang="fr-FR" dirty="0" smtClean="0"/>
              <a:t>Toutes les fonctionnalités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Finir vérification document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Cas d’erreur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0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de la V0 en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du travail d’alimentation/ETL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Recette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xmlns="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0910969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7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sur l’application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01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4192479816"/>
              </p:ext>
            </p:extLst>
          </p:nvPr>
        </p:nvGraphicFramePr>
        <p:xfrm>
          <a:off x="395536" y="103479"/>
          <a:ext cx="721042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Palmares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Détails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 </a:t>
                      </a:r>
                      <a:r>
                        <a:rPr lang="fr-FR" smtClean="0"/>
                        <a:t>/ 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1026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8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898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7346" y="23558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979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1618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2538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710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1479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588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228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3846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4911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941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5356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6436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4432" y="60765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664" y="571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7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268</Words>
  <Application>Microsoft Office PowerPoint</Application>
  <PresentationFormat>Affichage à l'écran (4:3)</PresentationFormat>
  <Paragraphs>127</Paragraphs>
  <Slides>13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  <vt:variant>
        <vt:lpstr>Diaporamas personnalisés</vt:lpstr>
      </vt:variant>
      <vt:variant>
        <vt:i4>1</vt:i4>
      </vt:variant>
    </vt:vector>
  </HeadingPairs>
  <TitlesOfParts>
    <vt:vector size="15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SAS</vt:lpstr>
      <vt:lpstr>Diapositive 9</vt:lpstr>
      <vt:lpstr>Restitution - JASPER</vt:lpstr>
      <vt:lpstr>Alimentation/ETL</vt:lpstr>
      <vt:lpstr>Recettes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Florent Grigis</cp:lastModifiedBy>
  <cp:revision>19</cp:revision>
  <cp:lastPrinted>2003-05-22T08:14:02Z</cp:lastPrinted>
  <dcterms:created xsi:type="dcterms:W3CDTF">2010-10-26T22:24:25Z</dcterms:created>
  <dcterms:modified xsi:type="dcterms:W3CDTF">2011-01-26T11:13:41Z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