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AC87-138B-43C8-8318-4882D68F30BC}" type="datetimeFigureOut">
              <a:rPr lang="fr-FR" smtClean="0"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B3E8-9F2B-4404-A250-25E92999EF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AC87-138B-43C8-8318-4882D68F30BC}" type="datetimeFigureOut">
              <a:rPr lang="fr-FR" smtClean="0"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B3E8-9F2B-4404-A250-25E92999EF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AC87-138B-43C8-8318-4882D68F30BC}" type="datetimeFigureOut">
              <a:rPr lang="fr-FR" smtClean="0"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B3E8-9F2B-4404-A250-25E92999EF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AC87-138B-43C8-8318-4882D68F30BC}" type="datetimeFigureOut">
              <a:rPr lang="fr-FR" smtClean="0"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B3E8-9F2B-4404-A250-25E92999EF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AC87-138B-43C8-8318-4882D68F30BC}" type="datetimeFigureOut">
              <a:rPr lang="fr-FR" smtClean="0"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B3E8-9F2B-4404-A250-25E92999EF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AC87-138B-43C8-8318-4882D68F30BC}" type="datetimeFigureOut">
              <a:rPr lang="fr-FR" smtClean="0"/>
              <a:t>15/02/2011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B3E8-9F2B-4404-A250-25E92999EF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AC87-138B-43C8-8318-4882D68F30BC}" type="datetimeFigureOut">
              <a:rPr lang="fr-FR" smtClean="0"/>
              <a:t>15/02/2011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B3E8-9F2B-4404-A250-25E92999EF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AC87-138B-43C8-8318-4882D68F30BC}" type="datetimeFigureOut">
              <a:rPr lang="fr-FR" smtClean="0"/>
              <a:t>15/02/2011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B3E8-9F2B-4404-A250-25E92999EF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AC87-138B-43C8-8318-4882D68F30BC}" type="datetimeFigureOut">
              <a:rPr lang="fr-FR" smtClean="0"/>
              <a:t>15/02/2011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B3E8-9F2B-4404-A250-25E92999EF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AC87-138B-43C8-8318-4882D68F30BC}" type="datetimeFigureOut">
              <a:rPr lang="fr-FR" smtClean="0"/>
              <a:t>15/02/2011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B3E8-9F2B-4404-A250-25E92999EF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AC87-138B-43C8-8318-4882D68F30BC}" type="datetimeFigureOut">
              <a:rPr lang="fr-FR" smtClean="0"/>
              <a:t>15/02/2011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B3E8-9F2B-4404-A250-25E92999EF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5AC87-138B-43C8-8318-4882D68F30BC}" type="datetimeFigureOut">
              <a:rPr lang="fr-FR" smtClean="0"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7B3E8-9F2B-4404-A250-25E92999EF0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Bilan - Recettes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de l’ergonomie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design de l’application est assez proche de la charte graphique du cahier des charges.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2943" t="20508" r="18191" b="14062"/>
          <a:stretch>
            <a:fillRect/>
          </a:stretch>
        </p:blipFill>
        <p:spPr bwMode="auto">
          <a:xfrm>
            <a:off x="285720" y="3143248"/>
            <a:ext cx="4121013" cy="310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15373" t="12695" r="28074" b="11133"/>
          <a:stretch>
            <a:fillRect/>
          </a:stretch>
        </p:blipFill>
        <p:spPr bwMode="auto">
          <a:xfrm>
            <a:off x="4786314" y="3143248"/>
            <a:ext cx="4143404" cy="313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-24"/>
            <a:ext cx="221457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de la navigation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profils "Responsable magasin", "Responsable régional" et "Directeur commercial" sont opérationnels mis à part la gestion des études.</a:t>
            </a:r>
          </a:p>
          <a:p>
            <a:pPr algn="just"/>
            <a:r>
              <a:rPr lang="fr-FR" dirty="0" smtClean="0"/>
              <a:t>Le profil "Chef de produit" n'a pas été implémenté.</a:t>
            </a:r>
          </a:p>
          <a:p>
            <a:pPr algn="just"/>
            <a:r>
              <a:rPr lang="fr-FR" dirty="0" smtClean="0"/>
              <a:t>L'application ne gère pas la gestion des mots de passes.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de la navigation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Pour tous les profils créés, on peut consulter : l'accueil, </a:t>
            </a:r>
            <a:r>
              <a:rPr lang="fr-FR" dirty="0" smtClean="0"/>
              <a:t>le palmarès, </a:t>
            </a:r>
            <a:r>
              <a:rPr lang="fr-FR" dirty="0" smtClean="0"/>
              <a:t>l'historique et les détails, avec leurs graphiques associés.</a:t>
            </a:r>
          </a:p>
          <a:p>
            <a:pPr algn="just"/>
            <a:r>
              <a:rPr lang="fr-FR" dirty="0" smtClean="0"/>
              <a:t>On peut faire varier les informations à afficher.</a:t>
            </a:r>
          </a:p>
          <a:p>
            <a:pPr algn="just"/>
            <a:r>
              <a:rPr lang="fr-FR" dirty="0" smtClean="0"/>
              <a:t>Cependant, on ne peut pas varier le type de graphique.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de la navigation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On peut imprimer les résultats et les enregistrer au format </a:t>
            </a:r>
            <a:r>
              <a:rPr lang="fr-FR" dirty="0" err="1" smtClean="0"/>
              <a:t>pdf</a:t>
            </a:r>
            <a:r>
              <a:rPr lang="fr-FR" dirty="0" smtClean="0"/>
              <a:t> uniquement. </a:t>
            </a:r>
          </a:p>
          <a:p>
            <a:pPr algn="just"/>
            <a:r>
              <a:rPr lang="fr-FR" dirty="0" smtClean="0"/>
              <a:t>L'envoi par mail n'est pas opérationnel.</a:t>
            </a:r>
          </a:p>
          <a:p>
            <a:pPr algn="just"/>
            <a:r>
              <a:rPr lang="fr-FR" dirty="0" smtClean="0"/>
              <a:t>L'aide n'a pas été implémentée.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1342" t="9924" r="4725" b="7844"/>
          <a:stretch>
            <a:fillRect/>
          </a:stretch>
        </p:blipFill>
        <p:spPr bwMode="auto">
          <a:xfrm>
            <a:off x="4071934" y="3286124"/>
            <a:ext cx="4010351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de l’alimentation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Réalisation de tests d’alimentation avec des fichiers valides et invalides.</a:t>
            </a:r>
          </a:p>
          <a:p>
            <a:r>
              <a:rPr lang="fr-FR" dirty="0" smtClean="0"/>
              <a:t>L’application a réagi conformément aux attentes : </a:t>
            </a:r>
          </a:p>
          <a:p>
            <a:pPr lvl="1"/>
            <a:r>
              <a:rPr lang="fr-FR" dirty="0" smtClean="0"/>
              <a:t>Lorsque les fichiers étaient bons, la base de données a bien été mise à jour.</a:t>
            </a:r>
          </a:p>
          <a:p>
            <a:pPr lvl="1"/>
            <a:r>
              <a:rPr lang="fr-FR" dirty="0" smtClean="0"/>
              <a:t>Lorsque les fichiers étaient mauvais, la base de données ne se mettait pas à jour et un message d’erreur était généré.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215</Words>
  <Application>Microsoft Office PowerPoint</Application>
  <PresentationFormat>Affichage à l'écran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Bilan - Recettes</vt:lpstr>
      <vt:lpstr>Bilan de l’ergonomie</vt:lpstr>
      <vt:lpstr>Bilan de la navigation</vt:lpstr>
      <vt:lpstr>Bilan de la navigation</vt:lpstr>
      <vt:lpstr>Bilan de la navigation</vt:lpstr>
      <vt:lpstr>Bilan de l’alimentation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Florent Grigis</dc:creator>
  <cp:lastModifiedBy>Florent Grigis</cp:lastModifiedBy>
  <cp:revision>15</cp:revision>
  <dcterms:created xsi:type="dcterms:W3CDTF">2011-02-15T16:12:34Z</dcterms:created>
  <dcterms:modified xsi:type="dcterms:W3CDTF">2011-02-15T17:29:36Z</dcterms:modified>
</cp:coreProperties>
</file>