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62F9-A8EE-4041-90DD-1F8F220B122B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F898-D4F3-4279-B63D-A117F900D4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62F9-A8EE-4041-90DD-1F8F220B122B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F898-D4F3-4279-B63D-A117F900D4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62F9-A8EE-4041-90DD-1F8F220B122B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F898-D4F3-4279-B63D-A117F900D4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62F9-A8EE-4041-90DD-1F8F220B122B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F898-D4F3-4279-B63D-A117F900D4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62F9-A8EE-4041-90DD-1F8F220B122B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F898-D4F3-4279-B63D-A117F900D4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62F9-A8EE-4041-90DD-1F8F220B122B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F898-D4F3-4279-B63D-A117F900D4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62F9-A8EE-4041-90DD-1F8F220B122B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F898-D4F3-4279-B63D-A117F900D4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62F9-A8EE-4041-90DD-1F8F220B122B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F898-D4F3-4279-B63D-A117F900D4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62F9-A8EE-4041-90DD-1F8F220B122B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F898-D4F3-4279-B63D-A117F900D4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62F9-A8EE-4041-90DD-1F8F220B122B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F898-D4F3-4279-B63D-A117F900D4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62F9-A8EE-4041-90DD-1F8F220B122B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F898-D4F3-4279-B63D-A117F900D4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E62F9-A8EE-4041-90DD-1F8F220B122B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1F898-D4F3-4279-B63D-A117F900D4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Méthodologie - Recettes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4 étapes majeures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pPr lvl="1"/>
            <a:r>
              <a:rPr lang="fr-FR" dirty="0" smtClean="0"/>
              <a:t>Définir la structure d’un scénario;</a:t>
            </a:r>
          </a:p>
          <a:p>
            <a:pPr lvl="1"/>
            <a:r>
              <a:rPr lang="fr-FR" dirty="0" smtClean="0"/>
              <a:t>Lister les scénarios;</a:t>
            </a:r>
          </a:p>
          <a:p>
            <a:pPr lvl="1"/>
            <a:r>
              <a:rPr lang="fr-FR" dirty="0" smtClean="0"/>
              <a:t>Décrire les scénarios;</a:t>
            </a:r>
          </a:p>
          <a:p>
            <a:pPr lvl="1"/>
            <a:r>
              <a:rPr lang="fr-FR" dirty="0" smtClean="0"/>
              <a:t>Tester l’application;</a:t>
            </a:r>
          </a:p>
          <a:p>
            <a:pPr lvl="1"/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6875"/>
          <a:stretch>
            <a:fillRect/>
          </a:stretch>
        </p:blipFill>
        <p:spPr bwMode="auto">
          <a:xfrm>
            <a:off x="5643570" y="3571876"/>
            <a:ext cx="2428892" cy="260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Structure d’un scénario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28587" t="30469" r="29685" b="33398"/>
          <a:stretch>
            <a:fillRect/>
          </a:stretch>
        </p:blipFill>
        <p:spPr bwMode="auto">
          <a:xfrm>
            <a:off x="1357290" y="2071678"/>
            <a:ext cx="660318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Liste des scénarios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Selon 3 familles :</a:t>
            </a:r>
          </a:p>
          <a:p>
            <a:pPr lvl="1"/>
            <a:r>
              <a:rPr lang="fr-FR" b="1" dirty="0" smtClean="0"/>
              <a:t>Ergonomie</a:t>
            </a:r>
            <a:r>
              <a:rPr lang="fr-FR" dirty="0" smtClean="0"/>
              <a:t> : la forme de l’application doit respecter la charte graphique du SFD;</a:t>
            </a:r>
          </a:p>
          <a:p>
            <a:pPr lvl="1"/>
            <a:r>
              <a:rPr lang="fr-FR" b="1" dirty="0" smtClean="0"/>
              <a:t>Navigation</a:t>
            </a:r>
            <a:r>
              <a:rPr lang="fr-FR" dirty="0" smtClean="0"/>
              <a:t> : les données affichées doivent correspondre aux données souhaitées;</a:t>
            </a:r>
          </a:p>
          <a:p>
            <a:pPr lvl="1"/>
            <a:r>
              <a:rPr lang="fr-FR" b="1" dirty="0" smtClean="0"/>
              <a:t>Alimentation</a:t>
            </a:r>
            <a:r>
              <a:rPr lang="fr-FR" dirty="0" smtClean="0"/>
              <a:t> : les données doivent être mises à jour correctement;</a:t>
            </a:r>
            <a:endParaRPr lang="fr-FR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Description des scénarios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Ergonomie et Navigation : à partir du SFD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5805" t="25390" r="26427" b="6250"/>
          <a:stretch>
            <a:fillRect/>
          </a:stretch>
        </p:blipFill>
        <p:spPr bwMode="auto">
          <a:xfrm>
            <a:off x="1643042" y="2143116"/>
            <a:ext cx="5786478" cy="4655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Description des scénarios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Alimentation : </a:t>
            </a:r>
          </a:p>
          <a:p>
            <a:pPr lvl="1"/>
            <a:r>
              <a:rPr lang="fr-FR" dirty="0" smtClean="0"/>
              <a:t>à partir des cas d’utilisation.</a:t>
            </a:r>
          </a:p>
          <a:p>
            <a:pPr lvl="1"/>
            <a:r>
              <a:rPr lang="fr-FR" dirty="0" smtClean="0"/>
              <a:t>c</a:t>
            </a:r>
            <a:r>
              <a:rPr lang="fr-FR" dirty="0" smtClean="0"/>
              <a:t>réation de fichiers valides et non valides.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</a:t>
            </a:r>
            <a:r>
              <a:rPr lang="fr-FR" dirty="0" err="1" smtClean="0"/>
              <a:t>Recettage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Tester l’ensemble de l’application à l’aide des scénarios (cahier de recettes).</a:t>
            </a:r>
          </a:p>
          <a:p>
            <a:r>
              <a:rPr lang="fr-FR" dirty="0" smtClean="0"/>
              <a:t>Valider les scénarios ou noter les différences rencontrées.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4714876" y="3357562"/>
            <a:ext cx="1857388" cy="311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 Bilan des recettes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recettes impliquent :</a:t>
            </a:r>
          </a:p>
          <a:p>
            <a:pPr lvl="1"/>
            <a:r>
              <a:rPr lang="fr-FR" dirty="0" smtClean="0"/>
              <a:t>Une lecture attentive et une bonne compréhension du SFD;</a:t>
            </a:r>
          </a:p>
          <a:p>
            <a:pPr lvl="1"/>
            <a:r>
              <a:rPr lang="fr-FR" dirty="0" smtClean="0"/>
              <a:t>Un travail rigoureux lors du </a:t>
            </a:r>
            <a:r>
              <a:rPr lang="fr-FR" dirty="0" err="1" smtClean="0"/>
              <a:t>recettage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Du temps;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recettage</a:t>
            </a:r>
            <a:r>
              <a:rPr lang="fr-FR" dirty="0" smtClean="0"/>
              <a:t> doit se faire le plus tard possible;</a:t>
            </a:r>
          </a:p>
          <a:p>
            <a:r>
              <a:rPr lang="fr-FR" dirty="0" smtClean="0"/>
              <a:t>Une partie des remarques a permis de corriger certains points </a:t>
            </a:r>
            <a:r>
              <a:rPr lang="fr-FR" smtClean="0"/>
              <a:t>de l’application.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185</Words>
  <Application>Microsoft Office PowerPoint</Application>
  <PresentationFormat>Affichage à l'écran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Méthodologie - Recettes</vt:lpstr>
      <vt:lpstr>4 étapes majeures :</vt:lpstr>
      <vt:lpstr>1. Structure d’un scénario</vt:lpstr>
      <vt:lpstr>2. Liste des scénarios</vt:lpstr>
      <vt:lpstr>3. Description des scénarios</vt:lpstr>
      <vt:lpstr>3. Description des scénarios</vt:lpstr>
      <vt:lpstr>4. Recettage</vt:lpstr>
      <vt:lpstr>5. Bilan des recettes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Méthodologie - Recettes</dc:title>
  <dc:creator>Florent Grigis</dc:creator>
  <cp:lastModifiedBy>Florent Grigis</cp:lastModifiedBy>
  <cp:revision>8</cp:revision>
  <dcterms:created xsi:type="dcterms:W3CDTF">2011-02-13T17:05:56Z</dcterms:created>
  <dcterms:modified xsi:type="dcterms:W3CDTF">2011-02-15T16:12:11Z</dcterms:modified>
</cp:coreProperties>
</file>