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6"/>
  </p:notesMasterIdLst>
  <p:handoutMasterIdLst>
    <p:handoutMasterId r:id="rId17"/>
  </p:handoutMasterIdLst>
  <p:sldIdLst>
    <p:sldId id="26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19" r:id="rId14"/>
    <p:sldId id="312" r:id="rId15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14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0645376"/>
        <c:axId val="132579328"/>
        <c:axId val="0"/>
      </c:bar3DChart>
      <c:catAx>
        <c:axId val="130645376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132579328"/>
        <c:crosses val="autoZero"/>
        <c:auto val="1"/>
        <c:lblAlgn val="ctr"/>
        <c:lblOffset val="100"/>
        <c:noMultiLvlLbl val="0"/>
      </c:catAx>
      <c:valAx>
        <c:axId val="132579328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1306453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79"/>
          <c:y val="8.1893774906043715E-2"/>
          <c:w val="0.4652416738276246"/>
          <c:h val="5.8474729914014437E-2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Profil responsable Magasin complet</a:t>
            </a:r>
          </a:p>
          <a:p>
            <a:endParaRPr lang="fr-FR" dirty="0"/>
          </a:p>
          <a:p>
            <a:r>
              <a:rPr lang="fr-FR" dirty="0" smtClean="0"/>
              <a:t>Tableaux et graphiques</a:t>
            </a:r>
          </a:p>
          <a:p>
            <a:endParaRPr lang="fr-FR" dirty="0"/>
          </a:p>
          <a:p>
            <a:r>
              <a:rPr lang="fr-FR" dirty="0" smtClean="0"/>
              <a:t>Temps chargement pour certains tableaux</a:t>
            </a:r>
          </a:p>
          <a:p>
            <a:endParaRPr lang="fr-FR" dirty="0"/>
          </a:p>
          <a:p>
            <a:r>
              <a:rPr lang="fr-FR" dirty="0" smtClean="0"/>
              <a:t>Mise en forme conforme au SFD</a:t>
            </a:r>
          </a:p>
          <a:p>
            <a:endParaRPr lang="fr-FR" dirty="0"/>
          </a:p>
          <a:p>
            <a:r>
              <a:rPr lang="fr-FR" dirty="0" smtClean="0"/>
              <a:t>Paramètre période/mois à implémenter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</a:t>
            </a:r>
            <a:r>
              <a:rPr lang="fr-FR" smtClean="0"/>
              <a:t>mensuelle </a:t>
            </a:r>
            <a:r>
              <a:rPr lang="fr-FR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102953" y="1124744"/>
            <a:ext cx="4069447" cy="55818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67544" y="1268760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Rappel des objectifs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de la V0 en restitution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du travail d’alimentation/ETL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Recette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val="550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910969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552" y="126876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sur l’application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Démonstration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2479816"/>
              </p:ext>
            </p:extLst>
          </p:nvPr>
        </p:nvGraphicFramePr>
        <p:xfrm>
          <a:off x="395536" y="103479"/>
          <a:ext cx="721042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Tableau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Palmares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Détails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 </a:t>
                      </a:r>
                      <a:r>
                        <a:rPr lang="fr-FR" smtClean="0"/>
                        <a:t>/ 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1026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83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898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46" y="23558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979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16189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2538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27710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1479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5880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2280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3846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4911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9411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53564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6436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60765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5711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Props1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</TotalTime>
  <Words>230</Words>
  <Application>Microsoft Office PowerPoint</Application>
  <PresentationFormat>Affichage à l'écran (4:3)</PresentationFormat>
  <Paragraphs>109</Paragraphs>
  <Slides>11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  <vt:variant>
        <vt:lpstr>Diaporamas personnalisés</vt:lpstr>
      </vt:variant>
      <vt:variant>
        <vt:i4>1</vt:i4>
      </vt:variant>
    </vt:vector>
  </HeadingPairs>
  <TitlesOfParts>
    <vt:vector size="13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SAS</vt:lpstr>
      <vt:lpstr>Présentation PowerPoint</vt:lpstr>
      <vt:lpstr>Restitution - JASPER</vt:lpstr>
      <vt:lpstr>Alimentation/ETL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16</cp:revision>
  <cp:lastPrinted>2003-05-22T08:14:02Z</cp:lastPrinted>
  <dcterms:created xsi:type="dcterms:W3CDTF">2010-10-26T22:24:25Z</dcterms:created>
  <dcterms:modified xsi:type="dcterms:W3CDTF">2011-01-26T10:52:00Z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