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03" autoAdjust="0"/>
  </p:normalViewPr>
  <p:slideViewPr>
    <p:cSldViewPr>
      <p:cViewPr varScale="1">
        <p:scale>
          <a:sx n="52" d="100"/>
          <a:sy n="52" d="100"/>
        </p:scale>
        <p:origin x="-16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28EC-CD7F-403D-812D-9A37A97D4B73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2A81-31C7-4834-A173-540E2A1684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47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Test </a:t>
            </a:r>
            <a:r>
              <a:rPr lang="fr-FR" dirty="0" err="1" smtClean="0"/>
              <a:t>darties</a:t>
            </a:r>
            <a:r>
              <a:rPr lang="fr-FR" dirty="0" smtClean="0"/>
              <a:t>: - erreurs fichier manquant, fichier corrompu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2A81-31C7-4834-A173-540E2A1684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2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Test </a:t>
            </a:r>
            <a:r>
              <a:rPr lang="fr-FR" dirty="0" err="1" smtClean="0"/>
              <a:t>darties</a:t>
            </a:r>
            <a:r>
              <a:rPr lang="fr-FR" dirty="0" smtClean="0"/>
              <a:t>: - erreurs fichier manquant, fichier corrompu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2A81-31C7-4834-A173-540E2A1684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2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Test </a:t>
            </a:r>
            <a:r>
              <a:rPr lang="fr-FR" dirty="0" err="1" smtClean="0"/>
              <a:t>darties</a:t>
            </a:r>
            <a:r>
              <a:rPr lang="fr-FR" dirty="0" smtClean="0"/>
              <a:t>: - erreurs fichier manquant, fichier corrompu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2A81-31C7-4834-A173-540E2A1684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6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1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5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8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A007-B263-4A9C-BC51-9874441B35C5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58D2-A56D-4705-8B80-430D0E2B3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Vérifications de structure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But:</a:t>
            </a:r>
          </a:p>
          <a:p>
            <a:pPr lvl="1"/>
            <a:r>
              <a:rPr lang="fr-FR" dirty="0" smtClean="0"/>
              <a:t>Analyser la structure avant la vérification de données « pures ».</a:t>
            </a:r>
            <a:endParaRPr lang="fr-FR" dirty="0" smtClean="0"/>
          </a:p>
          <a:p>
            <a:r>
              <a:rPr lang="fr-FR" dirty="0" smtClean="0"/>
              <a:t>Complexité d’une mise en œuvre sous </a:t>
            </a:r>
            <a:r>
              <a:rPr lang="fr-FR" dirty="0" err="1"/>
              <a:t>T</a:t>
            </a:r>
            <a:r>
              <a:rPr lang="fr-FR" dirty="0" err="1" smtClean="0"/>
              <a:t>alend</a:t>
            </a:r>
            <a:r>
              <a:rPr lang="fr-FR" dirty="0" smtClean="0"/>
              <a:t>.</a:t>
            </a:r>
          </a:p>
          <a:p>
            <a:r>
              <a:rPr lang="fr-FR" dirty="0" smtClean="0"/>
              <a:t>Réalisation JAVA: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61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de trois types de fichiers: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Annuelle</a:t>
            </a:r>
          </a:p>
          <a:p>
            <a:pPr lvl="1"/>
            <a:r>
              <a:rPr lang="fr-FR" dirty="0" smtClean="0"/>
              <a:t>Mensuelle</a:t>
            </a:r>
          </a:p>
          <a:p>
            <a:endParaRPr lang="fr-FR" dirty="0"/>
          </a:p>
          <a:p>
            <a:r>
              <a:rPr lang="fr-FR" dirty="0" smtClean="0"/>
              <a:t>Traitement des erreurs:</a:t>
            </a:r>
          </a:p>
          <a:p>
            <a:pPr lvl="1"/>
            <a:r>
              <a:rPr lang="fr-FR" dirty="0" smtClean="0"/>
              <a:t>Retour du type d’erreur à </a:t>
            </a:r>
            <a:r>
              <a:rPr lang="fr-FR" dirty="0" err="1" smtClean="0"/>
              <a:t>Talend</a:t>
            </a:r>
            <a:endParaRPr lang="fr-FR" dirty="0" smtClean="0"/>
          </a:p>
          <a:p>
            <a:pPr lvl="1"/>
            <a:r>
              <a:rPr lang="fr-FR" dirty="0" smtClean="0"/>
              <a:t>Inscription de l’erreur dans un fichier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7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traitement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Erreur sur une colonne du fichier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« Enseignes » au lieu de« Enseigne »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252663"/>
            <a:ext cx="5562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27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Traitement JAVA: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fichier erreur: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98"/>
          <a:stretch/>
        </p:blipFill>
        <p:spPr bwMode="auto">
          <a:xfrm>
            <a:off x="2411760" y="2132856"/>
            <a:ext cx="5422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83568" y="4797152"/>
            <a:ext cx="8116887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7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Vérification sur annuelle:</a:t>
            </a:r>
          </a:p>
          <a:p>
            <a:pPr lvl="1"/>
            <a:r>
              <a:rPr lang="fr-FR" dirty="0" smtClean="0"/>
              <a:t>Test Darties_xxxx.xls</a:t>
            </a:r>
          </a:p>
          <a:p>
            <a:pPr lvl="1"/>
            <a:r>
              <a:rPr lang="fr-FR" dirty="0" smtClean="0"/>
              <a:t>Les onglets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Nombre</a:t>
            </a:r>
          </a:p>
          <a:p>
            <a:pPr lvl="1"/>
            <a:r>
              <a:rPr lang="fr-FR" dirty="0" smtClean="0"/>
              <a:t>Onglet Référentiel</a:t>
            </a:r>
          </a:p>
          <a:p>
            <a:pPr lvl="2"/>
            <a:r>
              <a:rPr lang="fr-FR" dirty="0" smtClean="0"/>
              <a:t>Nom colonne</a:t>
            </a:r>
          </a:p>
          <a:p>
            <a:pPr lvl="2"/>
            <a:r>
              <a:rPr lang="fr-FR" dirty="0" smtClean="0"/>
              <a:t>Type d’action A/M/S</a:t>
            </a:r>
          </a:p>
          <a:p>
            <a:pPr lvl="1"/>
            <a:r>
              <a:rPr lang="fr-FR" dirty="0" smtClean="0"/>
              <a:t>Les objectifs</a:t>
            </a:r>
          </a:p>
          <a:p>
            <a:pPr lvl="2"/>
            <a:r>
              <a:rPr lang="fr-FR" dirty="0" smtClean="0"/>
              <a:t>12 mois pour chaque ville</a:t>
            </a:r>
          </a:p>
          <a:p>
            <a:pPr lvl="2"/>
            <a:r>
              <a:rPr lang="fr-FR" dirty="0" smtClean="0"/>
              <a:t>Nom ville</a:t>
            </a:r>
          </a:p>
          <a:p>
            <a:pPr lvl="2"/>
            <a:r>
              <a:rPr lang="fr-FR" dirty="0" smtClean="0"/>
              <a:t>Nom colonne</a:t>
            </a:r>
          </a:p>
          <a:p>
            <a:pPr lvl="2"/>
            <a:r>
              <a:rPr lang="fr-FR" dirty="0" smtClean="0"/>
              <a:t>Année correcte</a:t>
            </a:r>
          </a:p>
          <a:p>
            <a:pPr lvl="2"/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05064"/>
            <a:ext cx="4562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87588"/>
            <a:ext cx="56206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Vérification sur Mensuelle:</a:t>
            </a:r>
          </a:p>
          <a:p>
            <a:pPr lvl="1"/>
            <a:r>
              <a:rPr lang="fr-FR" dirty="0" smtClean="0"/>
              <a:t>Test Darties_yyyy_mm.xls</a:t>
            </a:r>
          </a:p>
          <a:p>
            <a:pPr lvl="1"/>
            <a:r>
              <a:rPr lang="fr-FR" dirty="0" smtClean="0"/>
              <a:t>Les onglets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Nombre</a:t>
            </a:r>
          </a:p>
          <a:p>
            <a:pPr lvl="1"/>
            <a:r>
              <a:rPr lang="fr-FR" dirty="0" smtClean="0"/>
              <a:t>Onglet Référentiel</a:t>
            </a:r>
          </a:p>
          <a:p>
            <a:pPr lvl="2"/>
            <a:r>
              <a:rPr lang="fr-FR" dirty="0" smtClean="0"/>
              <a:t>Nom colonne</a:t>
            </a:r>
          </a:p>
          <a:p>
            <a:pPr lvl="2"/>
            <a:r>
              <a:rPr lang="fr-FR" dirty="0" smtClean="0"/>
              <a:t>Type d’action A/M/S</a:t>
            </a:r>
          </a:p>
          <a:p>
            <a:pPr lvl="1"/>
            <a:r>
              <a:rPr lang="fr-FR" dirty="0" smtClean="0"/>
              <a:t>Les objectifs</a:t>
            </a:r>
          </a:p>
          <a:p>
            <a:pPr lvl="2"/>
            <a:r>
              <a:rPr lang="fr-FR" dirty="0" smtClean="0"/>
              <a:t>Le mois</a:t>
            </a:r>
          </a:p>
          <a:p>
            <a:pPr lvl="2"/>
            <a:r>
              <a:rPr lang="fr-FR" dirty="0" smtClean="0"/>
              <a:t>Nom ville</a:t>
            </a:r>
          </a:p>
          <a:p>
            <a:pPr lvl="2"/>
            <a:r>
              <a:rPr lang="fr-FR" dirty="0" smtClean="0"/>
              <a:t>Nom colonne</a:t>
            </a:r>
          </a:p>
          <a:p>
            <a:pPr lvl="2"/>
            <a:r>
              <a:rPr lang="fr-FR" dirty="0" smtClean="0"/>
              <a:t>Année correcte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4743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9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Vérification sur Initialisation:</a:t>
            </a:r>
          </a:p>
          <a:p>
            <a:pPr lvl="1"/>
            <a:r>
              <a:rPr lang="fr-FR" dirty="0" smtClean="0"/>
              <a:t>Test Darties_initialisation.xls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Onglet Référentiel</a:t>
            </a:r>
          </a:p>
          <a:p>
            <a:pPr lvl="2"/>
            <a:r>
              <a:rPr lang="fr-FR" dirty="0" smtClean="0"/>
              <a:t>Nom colonne</a:t>
            </a:r>
          </a:p>
          <a:p>
            <a:pPr lvl="2"/>
            <a:r>
              <a:rPr lang="fr-FR" dirty="0" smtClean="0"/>
              <a:t>Type d’action A/M/S</a:t>
            </a:r>
          </a:p>
          <a:p>
            <a:pPr lvl="2"/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40862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047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167</Words>
  <Application>Microsoft Office PowerPoint</Application>
  <PresentationFormat>Affichage à l'écran (4:3)</PresentationFormat>
  <Paragraphs>71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Vérifications de structure</vt:lpstr>
      <vt:lpstr>Présentation PowerPoint</vt:lpstr>
      <vt:lpstr>Présentation PowerPoint</vt:lpstr>
      <vt:lpstr>Exemple de traitement d’erreur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SIOUL</dc:creator>
  <cp:lastModifiedBy>SIOUL</cp:lastModifiedBy>
  <cp:revision>10</cp:revision>
  <dcterms:created xsi:type="dcterms:W3CDTF">2011-02-15T18:07:53Z</dcterms:created>
  <dcterms:modified xsi:type="dcterms:W3CDTF">2011-02-15T19:46:43Z</dcterms:modified>
</cp:coreProperties>
</file>