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856E-C032-416E-BC2F-6DEEED3A2756}" type="datetimeFigureOut">
              <a:rPr lang="fr-FR" smtClean="0"/>
              <a:pPr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4705-7F2B-4461-AC19-75D1F910DA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 pédagogique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smtClean="0"/>
              <a:t>découverte des projets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Découverte </a:t>
            </a:r>
            <a:r>
              <a:rPr lang="fr-FR" dirty="0" smtClean="0"/>
              <a:t>du fonctionnement d’une équipe projet </a:t>
            </a:r>
            <a:r>
              <a:rPr lang="fr-FR" dirty="0" smtClean="0"/>
              <a:t>: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Organisation d’une équipe projet</a:t>
            </a:r>
          </a:p>
          <a:p>
            <a:r>
              <a:rPr lang="fr-FR" dirty="0" smtClean="0"/>
              <a:t>Le découpage en </a:t>
            </a:r>
            <a:r>
              <a:rPr lang="fr-FR" dirty="0" err="1" smtClean="0"/>
              <a:t>sous-équipes</a:t>
            </a:r>
            <a:r>
              <a:rPr lang="fr-FR" dirty="0" smtClean="0"/>
              <a:t> et la distribution des tâches</a:t>
            </a:r>
          </a:p>
          <a:p>
            <a:endParaRPr lang="fr-FR" dirty="0"/>
          </a:p>
        </p:txBody>
      </p:sp>
      <p:pic>
        <p:nvPicPr>
          <p:cNvPr id="4" name="Picture 1" descr="logodar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317625" cy="1328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3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Organisation </a:t>
            </a:r>
            <a:r>
              <a:rPr lang="fr-FR" dirty="0" smtClean="0"/>
              <a:t>du partage des informations</a:t>
            </a:r>
          </a:p>
          <a:p>
            <a:r>
              <a:rPr lang="fr-FR" dirty="0" smtClean="0"/>
              <a:t>Les règles à mettre en place ou non pour favoriser et faciliter l’échange au sein du groupe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Attention à la verticalité des échanges</a:t>
            </a:r>
            <a:endParaRPr lang="fr-FR" dirty="0"/>
          </a:p>
        </p:txBody>
      </p:sp>
      <p:pic>
        <p:nvPicPr>
          <p:cNvPr id="5" name="Image 4" descr="com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48680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13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 de suivi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</a:t>
            </a:r>
            <a:r>
              <a:rPr lang="fr-FR" dirty="0" err="1" smtClean="0"/>
              <a:t>timesheets</a:t>
            </a:r>
            <a:r>
              <a:rPr lang="fr-FR" dirty="0" smtClean="0"/>
              <a:t> (ici appelés CRA)</a:t>
            </a:r>
          </a:p>
          <a:p>
            <a:r>
              <a:rPr lang="fr-FR" dirty="0" smtClean="0"/>
              <a:t>Le rendu des fichiers à temps pour préparer les réunions</a:t>
            </a:r>
          </a:p>
          <a:p>
            <a:endParaRPr lang="fr-FR" dirty="0"/>
          </a:p>
          <a:p>
            <a:r>
              <a:rPr lang="fr-FR" dirty="0" smtClean="0"/>
              <a:t>Le suivi de l’évolution des différents fichiers : une centralisation facilite la lisibilité dans l’évolution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09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visibilité sur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Apprendre à voir où l’on va, quels sont les objectifs :</a:t>
            </a:r>
          </a:p>
          <a:p>
            <a:pPr lvl="1"/>
            <a:r>
              <a:rPr lang="fr-FR" dirty="0" smtClean="0"/>
              <a:t>À long terme pour sa tâche</a:t>
            </a:r>
          </a:p>
          <a:p>
            <a:pPr lvl="1"/>
            <a:r>
              <a:rPr lang="fr-FR" dirty="0" smtClean="0"/>
              <a:t>À court terme pour sa tâche</a:t>
            </a:r>
          </a:p>
          <a:p>
            <a:pPr lvl="1"/>
            <a:r>
              <a:rPr lang="fr-FR" dirty="0" smtClean="0"/>
              <a:t>Dans la globalité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jalonnement du travail permet de se repérer vis-à-vis du rendu final.</a:t>
            </a:r>
          </a:p>
        </p:txBody>
      </p:sp>
    </p:spTree>
    <p:extLst>
      <p:ext uri="{BB962C8B-B14F-4D97-AF65-F5344CB8AC3E}">
        <p14:creationId xmlns:p14="http://schemas.microsoft.com/office/powerpoint/2010/main" xmlns="" val="11404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gestion des relations humaines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Travailler en équipe signifie travailler avec des gens</a:t>
            </a:r>
          </a:p>
          <a:p>
            <a:endParaRPr lang="fr-FR" dirty="0"/>
          </a:p>
          <a:p>
            <a:r>
              <a:rPr lang="fr-FR" dirty="0" smtClean="0"/>
              <a:t>Apprendre à écouter, comprendre ses collaborateurs, et négocier avec eux afin de trouver des compromis</a:t>
            </a:r>
            <a:endParaRPr lang="fr-FR" dirty="0"/>
          </a:p>
        </p:txBody>
      </p:sp>
      <p:pic>
        <p:nvPicPr>
          <p:cNvPr id="5" name="Image 4" descr="travail-equi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4365104"/>
            <a:ext cx="3168352" cy="23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08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points à améliorer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groupe :</a:t>
            </a:r>
          </a:p>
          <a:p>
            <a:pPr lvl="1"/>
            <a:r>
              <a:rPr lang="fr-FR" dirty="0" smtClean="0"/>
              <a:t>Une meilleure communication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Dans le module :</a:t>
            </a:r>
          </a:p>
          <a:p>
            <a:pPr lvl="1"/>
            <a:r>
              <a:rPr lang="fr-FR" dirty="0" smtClean="0"/>
              <a:t>Avoir un créneau réservé (un après-midi par semaine)</a:t>
            </a:r>
          </a:p>
          <a:p>
            <a:pPr lvl="1"/>
            <a:r>
              <a:rPr lang="fr-FR" dirty="0" smtClean="0"/>
              <a:t>Un accès multiple aux ressources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75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194</Words>
  <Application>Microsoft Office PowerPoint</Application>
  <PresentationFormat>Affichage à l'écran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Bilan pédagogique</vt:lpstr>
      <vt:lpstr>La découverte des projets</vt:lpstr>
      <vt:lpstr>La communication</vt:lpstr>
      <vt:lpstr>Les fichiers de suivi projet</vt:lpstr>
      <vt:lpstr>La visibilité sur le projet</vt:lpstr>
      <vt:lpstr>La gestion des relations humaines</vt:lpstr>
      <vt:lpstr>Quelques points à améliorer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Loic Faure</dc:creator>
  <cp:lastModifiedBy>Loic Faure</cp:lastModifiedBy>
  <cp:revision>10</cp:revision>
  <dcterms:created xsi:type="dcterms:W3CDTF">2011-02-15T18:25:22Z</dcterms:created>
  <dcterms:modified xsi:type="dcterms:W3CDTF">2011-02-15T19:50:45Z</dcterms:modified>
</cp:coreProperties>
</file>