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73" r:id="rId3"/>
    <p:sldId id="363" r:id="rId4"/>
    <p:sldId id="3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52" autoAdjust="0"/>
    <p:restoredTop sz="93189" autoAdjust="0"/>
  </p:normalViewPr>
  <p:slideViewPr>
    <p:cSldViewPr>
      <p:cViewPr>
        <p:scale>
          <a:sx n="70" d="100"/>
          <a:sy n="70" d="100"/>
        </p:scale>
        <p:origin x="-2200" y="-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1-02-15T23:17:23.457" idx="2">
    <p:pos x="2868" y="3258"/>
    <p:text>A completer cf mail Laura</p:text>
  </p:cm>
  <p:cm authorId="0" dt="2011-02-15T23:28:59.237" idx="6">
    <p:pos x="241" y="2795"/>
    <p:text>Remarques Générales contexte : 
Où est le besoin du client ? 
Les profils 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19/02/11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19/02/11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149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Boulanger </a:t>
            </a:r>
            <a:r>
              <a:rPr lang="fr-FR" dirty="0" err="1" smtClean="0">
                <a:sym typeface="Wingdings"/>
              </a:rPr>
              <a:t></a:t>
            </a:r>
            <a:r>
              <a:rPr lang="fr-FR" dirty="0" smtClean="0">
                <a:sym typeface="Wingdings"/>
              </a:rPr>
              <a:t> 1954</a:t>
            </a:r>
          </a:p>
          <a:p>
            <a:r>
              <a:rPr lang="fr-FR" dirty="0" smtClean="0">
                <a:sym typeface="Wingdings"/>
              </a:rPr>
              <a:t>Darty </a:t>
            </a:r>
            <a:r>
              <a:rPr lang="fr-FR" dirty="0" err="1" smtClean="0">
                <a:sym typeface="Wingdings"/>
              </a:rPr>
              <a:t></a:t>
            </a:r>
            <a:r>
              <a:rPr lang="fr-FR" dirty="0" smtClean="0">
                <a:sym typeface="Wingdings"/>
              </a:rPr>
              <a:t> 1927</a:t>
            </a:r>
          </a:p>
          <a:p>
            <a:r>
              <a:rPr lang="fr-FR" dirty="0" smtClean="0">
                <a:sym typeface="Wingdings"/>
              </a:rPr>
              <a:t>Leroy Merlin</a:t>
            </a:r>
            <a:r>
              <a:rPr lang="fr-FR" baseline="0" dirty="0" smtClean="0">
                <a:sym typeface="Wingdings"/>
              </a:rPr>
              <a:t> </a:t>
            </a:r>
            <a:r>
              <a:rPr lang="fr-FR" baseline="0" dirty="0" err="1" smtClean="0">
                <a:sym typeface="Wingdings"/>
              </a:rPr>
              <a:t></a:t>
            </a:r>
            <a:r>
              <a:rPr lang="fr-FR" baseline="0" dirty="0" smtClean="0">
                <a:sym typeface="Wingdings"/>
              </a:rPr>
              <a:t> 1923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498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19/02/11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‹#›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19/02/11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‹#›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19/02/11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‹#›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19/02/11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‹#›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19/02/11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‹#›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19/02/11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‹#›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19/02/11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‹#›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19/02/11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‹#›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19/02/11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‹#›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19/02/11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‹#›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979712" y="1916832"/>
            <a:ext cx="5259288" cy="47125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2400" dirty="0" err="1" smtClean="0"/>
              <a:t>Darties</a:t>
            </a:r>
            <a:r>
              <a:rPr lang="fr-FR" sz="2400" dirty="0" smtClean="0"/>
              <a:t>, </a:t>
            </a:r>
            <a:r>
              <a:rPr lang="fr-FR" sz="2400" dirty="0" smtClean="0"/>
              <a:t> </a:t>
            </a:r>
            <a:r>
              <a:rPr lang="fr-FR" sz="2400" dirty="0" smtClean="0"/>
              <a:t>q</a:t>
            </a:r>
            <a:r>
              <a:rPr lang="fr-FR" sz="2400" dirty="0" smtClean="0"/>
              <a:t>ui </a:t>
            </a:r>
            <a:r>
              <a:rPr lang="fr-FR" sz="2400" dirty="0" smtClean="0"/>
              <a:t>êtes – vous ? </a:t>
            </a:r>
            <a:endParaRPr lang="fr-FR" sz="2400" dirty="0" smtClean="0"/>
          </a:p>
          <a:p>
            <a:pPr>
              <a:buFont typeface="Arial"/>
              <a:buChar char="•"/>
            </a:pPr>
            <a:r>
              <a:rPr lang="fr-FR" sz="2400" dirty="0" smtClean="0"/>
              <a:t>Vendeur et distributeur de produits à valeur ajoutée</a:t>
            </a:r>
          </a:p>
          <a:p>
            <a:pPr>
              <a:buNone/>
            </a:pPr>
            <a:r>
              <a:rPr lang="fr-FR" sz="2400" dirty="0" smtClean="0"/>
              <a:t> 	</a:t>
            </a:r>
            <a:r>
              <a:rPr lang="fr-FR" sz="2000" dirty="0" smtClean="0"/>
              <a:t>Fours</a:t>
            </a:r>
            <a:r>
              <a:rPr lang="fr-FR" sz="2000" dirty="0"/>
              <a:t>, Hifi, Magnétoscopes</a:t>
            </a:r>
          </a:p>
          <a:p>
            <a:pPr>
              <a:buFont typeface="Arial"/>
              <a:buChar char="•"/>
            </a:pPr>
            <a:r>
              <a:rPr lang="fr-FR" sz="2400" dirty="0" smtClean="0"/>
              <a:t> Acteur historique présent en France 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000" dirty="0" smtClean="0"/>
              <a:t>48 </a:t>
            </a:r>
            <a:r>
              <a:rPr lang="fr-FR" sz="2000" dirty="0"/>
              <a:t>magasins implantés</a:t>
            </a:r>
            <a:r>
              <a:rPr lang="fr-FR" sz="2000" dirty="0" smtClean="0"/>
              <a:t> à </a:t>
            </a:r>
            <a:r>
              <a:rPr lang="fr-FR" sz="2000" dirty="0"/>
              <a:t>travers 3 enseignes.</a:t>
            </a:r>
          </a:p>
          <a:p>
            <a:pPr>
              <a:buFont typeface="Arial"/>
              <a:buChar char="•"/>
            </a:pPr>
            <a:r>
              <a:rPr lang="fr-FR" sz="2400" dirty="0" smtClean="0"/>
              <a:t> Leader dans votre domaine d’activité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000" dirty="0" smtClean="0"/>
              <a:t>Chiffre d’affaires </a:t>
            </a:r>
            <a:r>
              <a:rPr lang="fr-FR" sz="2000" dirty="0"/>
              <a:t>en 2010 </a:t>
            </a:r>
            <a:r>
              <a:rPr lang="fr-FR" sz="2000" dirty="0" smtClean="0"/>
              <a:t>: 190 596 000 €</a:t>
            </a:r>
          </a:p>
          <a:p>
            <a:r>
              <a:rPr lang="fr-FR" sz="2400" dirty="0" smtClean="0"/>
              <a:t>Conquérant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000" dirty="0" smtClean="0"/>
              <a:t>Volonté de s’étendre à l’étranger</a:t>
            </a:r>
            <a:endParaRPr lang="fr-FR" sz="1600" dirty="0" smtClean="0"/>
          </a:p>
          <a:p>
            <a:pPr lvl="1"/>
            <a:endParaRPr lang="fr-FR" sz="2000" dirty="0" smtClean="0"/>
          </a:p>
          <a:p>
            <a:pPr>
              <a:buFont typeface="Arial"/>
              <a:buChar char="•"/>
            </a:pPr>
            <a:endParaRPr lang="fr-FR" sz="2400" dirty="0"/>
          </a:p>
          <a:p>
            <a:pPr>
              <a:buFont typeface="Arial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5" name="Image 4" descr="Capture d’écran 2011-02-19 à 11.52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29000"/>
            <a:ext cx="1803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72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fr-FR" sz="2400" dirty="0" err="1" smtClean="0"/>
              <a:t>Darties</a:t>
            </a:r>
            <a:r>
              <a:rPr lang="fr-FR" sz="2400" dirty="0" smtClean="0"/>
              <a:t>,  qui êtes – vous ? </a:t>
            </a:r>
            <a:endParaRPr lang="fr-FR" sz="2400" dirty="0" smtClean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2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7" name="Image 6" descr="Capture d’écran 2011-02-19 à 11.43.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67000"/>
            <a:ext cx="1066800" cy="100404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352800" y="2743200"/>
            <a:ext cx="401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Spécialité : Electroménager, électronique</a:t>
            </a:r>
          </a:p>
          <a:p>
            <a:r>
              <a:rPr lang="fr-FR" dirty="0" smtClean="0"/>
              <a:t>Nombre de magasins : 21 </a:t>
            </a:r>
          </a:p>
          <a:p>
            <a:r>
              <a:rPr lang="fr-FR" dirty="0" smtClean="0"/>
              <a:t>Part du CA en 2010 : 44 %</a:t>
            </a:r>
            <a:endParaRPr lang="fr-FR" dirty="0"/>
          </a:p>
        </p:txBody>
      </p:sp>
      <p:pic>
        <p:nvPicPr>
          <p:cNvPr id="11" name="Image 10" descr="Capture d’écran 2011-02-19 à 11.46.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91000"/>
            <a:ext cx="1170878" cy="6858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505200" y="4038600"/>
            <a:ext cx="4399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Spécialité : Construction, bricolage, jardinage</a:t>
            </a:r>
          </a:p>
          <a:p>
            <a:r>
              <a:rPr lang="fr-FR" dirty="0" smtClean="0"/>
              <a:t>Nombre de magasins : 14 </a:t>
            </a:r>
          </a:p>
          <a:p>
            <a:r>
              <a:rPr lang="fr-FR" dirty="0" smtClean="0"/>
              <a:t>Part du CA en 2010 : 30 %</a:t>
            </a:r>
            <a:endParaRPr lang="fr-FR" dirty="0"/>
          </a:p>
        </p:txBody>
      </p:sp>
      <p:pic>
        <p:nvPicPr>
          <p:cNvPr id="14" name="Image 13" descr="Capture d’écran 2011-02-19 à 11.48.5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5410200"/>
            <a:ext cx="1219200" cy="92989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3505200" y="5410200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Spécialité : Loisir, multimédia, électroménager</a:t>
            </a:r>
          </a:p>
          <a:p>
            <a:r>
              <a:rPr lang="fr-FR" dirty="0" smtClean="0"/>
              <a:t>Nombre de magasins : 13 </a:t>
            </a:r>
          </a:p>
          <a:p>
            <a:r>
              <a:rPr lang="fr-FR" dirty="0" smtClean="0"/>
              <a:t>Part du CA en 2010 : 26 %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63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sz="2400" dirty="0" smtClean="0"/>
              <a:t>Constat de l’informatique actuelle du </a:t>
            </a:r>
            <a:r>
              <a:rPr lang="fr-FR" sz="2400" dirty="0" smtClean="0"/>
              <a:t>groupe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dirty="0" smtClean="0"/>
              <a:t>D</a:t>
            </a:r>
            <a:endParaRPr lang="fr-FR" dirty="0"/>
          </a:p>
        </p:txBody>
      </p:sp>
      <p:pic>
        <p:nvPicPr>
          <p:cNvPr id="4" name="Image 3" descr="Capture d’écran 2011-02-19 à 11.55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14600"/>
            <a:ext cx="990600" cy="99977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10000" y="2667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Outil Microsoft Excel</a:t>
            </a:r>
            <a:r>
              <a:rPr lang="fr-FR" dirty="0" smtClean="0"/>
              <a:t> aidant à établir la budgétisation des différentes enseignes. </a:t>
            </a:r>
            <a:endParaRPr lang="fr-FR" dirty="0"/>
          </a:p>
        </p:txBody>
      </p:sp>
      <p:pic>
        <p:nvPicPr>
          <p:cNvPr id="6" name="Image 5" descr="Capture d’écran 2011-02-19 à 12.01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86200"/>
            <a:ext cx="1257300" cy="8382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81272" y="4114800"/>
            <a:ext cx="536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Données manipulées </a:t>
            </a:r>
            <a:r>
              <a:rPr lang="fr-FR" dirty="0" smtClean="0"/>
              <a:t>: Chiffre d’affaires, marge et vente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905000" y="4876800"/>
            <a:ext cx="7239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Enjeux </a:t>
            </a:r>
          </a:p>
          <a:p>
            <a:pPr lvl="1">
              <a:buFont typeface="Wingdings" charset="2"/>
              <a:buChar char="à"/>
            </a:pPr>
            <a:r>
              <a:rPr lang="fr-FR" dirty="0" smtClean="0">
                <a:sym typeface="Wingdings"/>
              </a:rPr>
              <a:t>     Analyse </a:t>
            </a:r>
            <a:r>
              <a:rPr lang="fr-FR" dirty="0" smtClean="0">
                <a:sym typeface="Wingdings"/>
              </a:rPr>
              <a:t>du réalisé par magasin, région commerciale, enseigne, le</a:t>
            </a:r>
            <a:r>
              <a:rPr lang="fr-FR" dirty="0" smtClean="0">
                <a:sym typeface="Wingdings"/>
              </a:rPr>
              <a:t>     	groupe</a:t>
            </a:r>
          </a:p>
          <a:p>
            <a:pPr lvl="1">
              <a:buFont typeface="Wingdings" charset="2"/>
              <a:buChar char="à"/>
            </a:pPr>
            <a:r>
              <a:rPr lang="fr-FR" dirty="0" smtClean="0">
                <a:sym typeface="Wingdings"/>
              </a:rPr>
              <a:t>     Etablissement </a:t>
            </a:r>
            <a:r>
              <a:rPr lang="fr-FR" dirty="0" smtClean="0">
                <a:sym typeface="Wingdings"/>
              </a:rPr>
              <a:t>d’objectifs en fonction du réel</a:t>
            </a:r>
            <a:endParaRPr lang="fr-FR" dirty="0" smtClean="0">
              <a:sym typeface="Wingdings"/>
            </a:endParaRPr>
          </a:p>
          <a:p>
            <a:pPr lvl="1">
              <a:buFont typeface="Wingdings" charset="2"/>
              <a:buChar char="à"/>
            </a:pPr>
            <a:r>
              <a:rPr lang="fr-FR" dirty="0" smtClean="0">
                <a:sym typeface="Wingdings"/>
              </a:rPr>
              <a:t>     Etude </a:t>
            </a:r>
            <a:r>
              <a:rPr lang="fr-FR" dirty="0" smtClean="0">
                <a:sym typeface="Wingdings"/>
              </a:rPr>
              <a:t>de la performance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4" name="Espace réservé du contenu 3" descr="Capture d’écran 2011-02-19 à 12.06.1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1054" r="-31054"/>
          <a:stretch>
            <a:fillRect/>
          </a:stretch>
        </p:blipFill>
        <p:spPr>
          <a:xfrm>
            <a:off x="1524000" y="5410200"/>
            <a:ext cx="1335576" cy="838200"/>
          </a:xfrm>
        </p:spPr>
      </p:pic>
      <p:sp>
        <p:nvSpPr>
          <p:cNvPr id="5" name="Rectangle 4"/>
          <p:cNvSpPr/>
          <p:nvPr/>
        </p:nvSpPr>
        <p:spPr>
          <a:xfrm>
            <a:off x="2882043" y="2057400"/>
            <a:ext cx="3950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/>
              <a:t>Disfonctionnements constatés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95600" y="5715000"/>
            <a:ext cx="5919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Difficultés</a:t>
            </a:r>
            <a:r>
              <a:rPr lang="fr-FR" b="1" dirty="0" smtClean="0"/>
              <a:t> de mettre en place des stratégies dans le groupe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362200" y="2743200"/>
            <a:ext cx="647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fr-FR" sz="2000" dirty="0" smtClean="0">
                <a:sym typeface="Wingdings"/>
              </a:rPr>
              <a:t> L’application actuelle ne répond plus aux exigences des dirigeants</a:t>
            </a:r>
          </a:p>
          <a:p>
            <a:endParaRPr lang="fr-FR" sz="2000" dirty="0" smtClean="0">
              <a:sym typeface="Wingdings"/>
            </a:endParaRPr>
          </a:p>
          <a:p>
            <a:pPr>
              <a:buFont typeface="Arial"/>
              <a:buChar char="•"/>
            </a:pPr>
            <a:r>
              <a:rPr lang="fr-FR" sz="2000" dirty="0" smtClean="0">
                <a:sym typeface="Wingdings"/>
              </a:rPr>
              <a:t> L’application demande beaucoup de temps pour la saisie des données, l’établissement de calculs</a:t>
            </a:r>
          </a:p>
          <a:p>
            <a:pPr>
              <a:buFont typeface="Arial"/>
              <a:buChar char="•"/>
            </a:pPr>
            <a:endParaRPr lang="fr-FR" sz="2000" dirty="0" smtClean="0">
              <a:sym typeface="Wingdings"/>
            </a:endParaRPr>
          </a:p>
          <a:p>
            <a:pPr>
              <a:buFont typeface="Arial"/>
              <a:buChar char="•"/>
            </a:pPr>
            <a:r>
              <a:rPr lang="fr-FR" sz="2000" dirty="0" smtClean="0">
                <a:sym typeface="Wingdings"/>
              </a:rPr>
              <a:t> Les données sont redondantes,  complexes, l’unicité et la cohérence ne sont pas garanties</a:t>
            </a:r>
            <a:endParaRPr lang="fr-F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274</Words>
  <Application>Microsoft Macintosh PowerPoint</Application>
  <PresentationFormat>Présentation à l'écran (4:3)</PresentationFormat>
  <Paragraphs>46</Paragraphs>
  <Slides>4</Slides>
  <Notes>2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Laura Requet</cp:lastModifiedBy>
  <cp:revision>97</cp:revision>
  <dcterms:created xsi:type="dcterms:W3CDTF">2011-02-19T10:29:01Z</dcterms:created>
  <dcterms:modified xsi:type="dcterms:W3CDTF">2011-02-19T11:16:54Z</dcterms:modified>
</cp:coreProperties>
</file>