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7" r:id="rId2"/>
    <p:sldId id="348" r:id="rId3"/>
    <p:sldId id="349" r:id="rId4"/>
    <p:sldId id="351" r:id="rId5"/>
    <p:sldId id="353" r:id="rId6"/>
    <p:sldId id="354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erre" initials="p" lastIdx="3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223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93189" autoAdjust="0"/>
  </p:normalViewPr>
  <p:slideViewPr>
    <p:cSldViewPr>
      <p:cViewPr varScale="1">
        <p:scale>
          <a:sx n="86" d="100"/>
          <a:sy n="86" d="100"/>
        </p:scale>
        <p:origin x="-5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7118A-B433-468F-BC32-6BD77E84A3EF}" type="datetimeFigureOut">
              <a:rPr lang="fr-FR" smtClean="0"/>
              <a:pPr/>
              <a:t>20/02/2011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4A45-7D0D-4F5E-AED8-BE955C999ED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21189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32854-3691-4D22-8194-30C18A0F86B4}" type="datetimeFigureOut">
              <a:rPr lang="fr-FR" smtClean="0"/>
              <a:pPr/>
              <a:t>20/02/2011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D7D2D-C587-49A8-9D05-AF87BEB2681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95352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8408-60A7-4A69-AD55-8B4CC51DBBE4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0" y="2060848"/>
            <a:ext cx="91440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dirty="0" err="1" smtClean="0">
                <a:solidFill>
                  <a:srgbClr val="002232"/>
                </a:solidFill>
                <a:latin typeface="+mn-lt"/>
              </a:rPr>
              <a:t>Soutenance</a:t>
            </a:r>
            <a:r>
              <a:rPr lang="en-US" sz="4800" b="1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rgbClr val="002232"/>
                </a:solidFill>
                <a:latin typeface="+mn-lt"/>
              </a:rPr>
              <a:t>du </a:t>
            </a:r>
            <a:r>
              <a:rPr lang="fr-FR" sz="4800" b="1" dirty="0" smtClean="0">
                <a:solidFill>
                  <a:srgbClr val="002232"/>
                </a:solidFill>
                <a:latin typeface="+mn-lt"/>
              </a:rPr>
              <a:t>projet </a:t>
            </a:r>
            <a:r>
              <a:rPr lang="fr-FR" sz="4800" b="1" dirty="0" err="1" smtClean="0">
                <a:solidFill>
                  <a:srgbClr val="002232"/>
                </a:solidFill>
                <a:latin typeface="+mn-lt"/>
              </a:rPr>
              <a:t>Darties</a:t>
            </a:r>
            <a:endParaRPr lang="en-US" sz="3200" b="1" dirty="0">
              <a:solidFill>
                <a:srgbClr val="002232"/>
              </a:solidFill>
              <a:latin typeface="+mn-lt"/>
            </a:endParaRPr>
          </a:p>
          <a:p>
            <a:pPr algn="ctr">
              <a:defRPr/>
            </a:pPr>
            <a:endParaRPr lang="en-US" b="1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2000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400" dirty="0">
              <a:solidFill>
                <a:srgbClr val="007285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7285"/>
                </a:solidFill>
                <a:latin typeface="Verdana" pitchFamily="34" charset="0"/>
              </a:rPr>
              <a:t>           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Maître d’ouvrage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le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groupe DARTIES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           Maître d’</a:t>
            </a:r>
            <a:r>
              <a:rPr lang="fr-FR" sz="1200" dirty="0" err="1">
                <a:solidFill>
                  <a:srgbClr val="002232"/>
                </a:solidFill>
                <a:latin typeface="Verdana" pitchFamily="34" charset="0"/>
              </a:rPr>
              <a:t>oeuvre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: </a:t>
            </a:r>
            <a:r>
              <a:rPr lang="fr-FR" sz="1200" b="1" dirty="0">
                <a:solidFill>
                  <a:srgbClr val="002232"/>
                </a:solidFill>
                <a:latin typeface="Verdana" pitchFamily="34" charset="0"/>
              </a:rPr>
              <a:t>Section informatique de l’école ISTIL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.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</a:t>
            </a:r>
            <a:r>
              <a:rPr lang="fr-FR" sz="1200" baseline="0" dirty="0" smtClean="0">
                <a:solidFill>
                  <a:srgbClr val="002232"/>
                </a:solidFill>
                <a:latin typeface="Verdana" pitchFamily="34" charset="0"/>
              </a:rPr>
              <a:t>           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Etudiant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Groupe de travail n°2</a:t>
            </a:r>
          </a:p>
          <a:p>
            <a:pPr>
              <a:lnSpc>
                <a:spcPct val="170000"/>
              </a:lnSpc>
              <a:defRPr/>
            </a:pP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            Détail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Valentin BERNARD 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–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 Pierre COSTE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– Anthony DUSSURGEY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Charaf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EL-BELLAI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Loic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FAURE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Emric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FORGE – Charlotte GALZY – Louis GENESIO – 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Nicolas GERANTET – Romain GIRARD – Stéphanie GORGONE – Florent GRIGIS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Sylvain LEQUANG – Chloé MANDON – Laura REQUET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</a:p>
          <a:p>
            <a:pPr>
              <a:lnSpc>
                <a:spcPct val="170000"/>
              </a:lnSpc>
              <a:defRPr/>
            </a:pPr>
            <a:endParaRPr lang="fr-FR" sz="1200" b="1" baseline="0" dirty="0" smtClean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</p:txBody>
      </p:sp>
      <p:sp>
        <p:nvSpPr>
          <p:cNvPr id="10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085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564904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905199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65820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B0AF-5672-4113-853C-C3A4A5CC5BEA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21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375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2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e 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88EB-FB72-4CF4-971C-BA8A2CF6FF78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3121223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4818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607295"/>
            <a:ext cx="1315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Charaf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EL-BELLAI</a:t>
            </a:r>
            <a:endParaRPr lang="fr-FR" sz="12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670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0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0B67-9623-4FD7-83CE-49ACD1045228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12976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924944"/>
            <a:ext cx="12895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Charlotte GALZY</a:t>
            </a: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986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Solution</a:t>
            </a:r>
            <a:r>
              <a:rPr lang="fr-FR" sz="1800" b="1" baseline="0" dirty="0" smtClean="0">
                <a:solidFill>
                  <a:srgbClr val="002232"/>
                </a:solidFill>
                <a:latin typeface="+mn-lt"/>
              </a:rPr>
              <a:t>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 et méthod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888E-7959-456A-AA95-CE92EF64A6F7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29249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3440033"/>
            <a:ext cx="11814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Emric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FORGE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GRIGIS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7958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Démarche et méthodologie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hture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C42C-4910-4162-8D76-EA4037F80803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503929"/>
            <a:ext cx="16024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Anthony DUSSURGEY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Chloé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MANDON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3140968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501008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3725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Architecture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7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nées et trai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5CAE-B517-434E-85AE-842D126D49C8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852936"/>
            <a:ext cx="14282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Valentin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BERNARD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Romain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GIRARD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Louis GENESIO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697287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4381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96B-2E50-4754-B45F-0F5F669BAFFA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3142709"/>
            <a:ext cx="16258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Stéphanie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GORGONE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852936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756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7BDC-1A22-4676-9B0B-CD961956CFB0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</a:t>
            </a:r>
            <a:r>
              <a:rPr lang="fr-FR" sz="1200" b="1" u="sng" strike="noStrike" dirty="0">
                <a:solidFill>
                  <a:schemeClr val="bg1"/>
                </a:solidFill>
                <a:effectLst/>
                <a:latin typeface="+mn-lt"/>
              </a:rPr>
              <a:t>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5469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err="1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43212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GRIGIS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Nicolas GERANTET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Loic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FAURE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979712" y="1600200"/>
            <a:ext cx="67070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8408-60A7-4A69-AD55-8B4CC51DBBE4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 t="24278"/>
          <a:stretch>
            <a:fillRect/>
          </a:stretch>
        </p:blipFill>
        <p:spPr bwMode="auto">
          <a:xfrm>
            <a:off x="0" y="0"/>
            <a:ext cx="9144000" cy="1432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 userDrawn="1"/>
        </p:nvSpPr>
        <p:spPr>
          <a:xfrm>
            <a:off x="4355976" y="332656"/>
            <a:ext cx="351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Soutenance projet </a:t>
            </a:r>
            <a:r>
              <a:rPr lang="fr-FR" sz="2400" b="1" dirty="0" err="1" smtClean="0">
                <a:solidFill>
                  <a:schemeClr val="bg1"/>
                </a:solidFill>
              </a:rPr>
              <a:t>Darties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00392" y="188640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 descr="C:\Users\Borower\Desktop\FlipFlop Projet TUT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 rot="-360000">
            <a:off x="261443" y="-270592"/>
            <a:ext cx="3715063" cy="1944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5" r:id="rId3"/>
    <p:sldLayoutId id="2147483656" r:id="rId4"/>
    <p:sldLayoutId id="2147483657" r:id="rId5"/>
    <p:sldLayoutId id="2147483651" r:id="rId6"/>
    <p:sldLayoutId id="2147483658" r:id="rId7"/>
    <p:sldLayoutId id="2147483659" r:id="rId8"/>
    <p:sldLayoutId id="2147483652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</a:t>
            </a:fld>
            <a:r>
              <a:rPr lang="fr-FR" smtClean="0"/>
              <a:t> / X</a:t>
            </a:r>
            <a:endParaRPr lang="fr-FR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t="-1241" r="51114" b="56551"/>
          <a:stretch>
            <a:fillRect/>
          </a:stretch>
        </p:blipFill>
        <p:spPr bwMode="auto">
          <a:xfrm>
            <a:off x="467544" y="4005064"/>
            <a:ext cx="201622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Flèche gauche 8"/>
          <p:cNvSpPr/>
          <p:nvPr/>
        </p:nvSpPr>
        <p:spPr>
          <a:xfrm>
            <a:off x="1691680" y="4942308"/>
            <a:ext cx="1357322" cy="142876"/>
          </a:xfrm>
          <a:prstGeom prst="leftArrow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63500" algn="c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 cstate="print"/>
          <a:srcRect r="5501"/>
          <a:stretch>
            <a:fillRect/>
          </a:stretch>
        </p:blipFill>
        <p:spPr bwMode="auto">
          <a:xfrm>
            <a:off x="3203848" y="4904209"/>
            <a:ext cx="1584176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9200" y="3068960"/>
            <a:ext cx="2743200" cy="2581275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Flèche gauche 15"/>
          <p:cNvSpPr/>
          <p:nvPr/>
        </p:nvSpPr>
        <p:spPr>
          <a:xfrm flipH="1">
            <a:off x="4788024" y="3356992"/>
            <a:ext cx="792088" cy="144016"/>
          </a:xfrm>
          <a:prstGeom prst="leftArrow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63500" algn="c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J:\Soutenance Finale\Darties\Capture - Connexion BDD et Excel - modif 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1988840"/>
            <a:ext cx="2429866" cy="1800200"/>
          </a:xfrm>
          <a:prstGeom prst="snip2Diag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ZoneTexte 16"/>
          <p:cNvSpPr txBox="1">
            <a:spLocks noChangeArrowheads="1"/>
          </p:cNvSpPr>
          <p:nvPr/>
        </p:nvSpPr>
        <p:spPr bwMode="auto">
          <a:xfrm>
            <a:off x="4136266" y="1556792"/>
            <a:ext cx="21639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: Architecture </a:t>
            </a:r>
            <a:r>
              <a:rPr lang="fr-FR" sz="1800" b="1" dirty="0" err="1" smtClean="0">
                <a:solidFill>
                  <a:srgbClr val="002232"/>
                </a:solidFill>
                <a:latin typeface="+mn-lt"/>
              </a:rPr>
              <a:t>Talend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147123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6" grpId="0" animBg="1"/>
      <p:bldP spid="1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2</a:t>
            </a:fld>
            <a:r>
              <a:rPr lang="fr-FR" smtClean="0"/>
              <a:t> / X</a:t>
            </a:r>
            <a:endParaRPr lang="fr-FR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t="-1241" r="51114" b="56551"/>
          <a:stretch>
            <a:fillRect/>
          </a:stretch>
        </p:blipFill>
        <p:spPr bwMode="auto">
          <a:xfrm>
            <a:off x="467544" y="4005064"/>
            <a:ext cx="201622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 gauche 7"/>
          <p:cNvSpPr/>
          <p:nvPr/>
        </p:nvSpPr>
        <p:spPr>
          <a:xfrm>
            <a:off x="1702510" y="4582268"/>
            <a:ext cx="1357322" cy="142876"/>
          </a:xfrm>
          <a:prstGeom prst="leftArrow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63500" algn="c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/>
          <a:srcRect r="2738"/>
          <a:stretch>
            <a:fillRect/>
          </a:stretch>
        </p:blipFill>
        <p:spPr bwMode="auto">
          <a:xfrm>
            <a:off x="3203848" y="4553694"/>
            <a:ext cx="1584176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61967" y="4149080"/>
            <a:ext cx="2638425" cy="226695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ZoneTexte 16"/>
          <p:cNvSpPr txBox="1">
            <a:spLocks noChangeArrowheads="1"/>
          </p:cNvSpPr>
          <p:nvPr/>
        </p:nvSpPr>
        <p:spPr bwMode="auto">
          <a:xfrm>
            <a:off x="4136266" y="1556792"/>
            <a:ext cx="21639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: Architecture </a:t>
            </a:r>
            <a:r>
              <a:rPr lang="fr-FR" sz="1800" b="1" dirty="0" err="1" smtClean="0">
                <a:solidFill>
                  <a:srgbClr val="002232"/>
                </a:solidFill>
                <a:latin typeface="+mn-lt"/>
              </a:rPr>
              <a:t>Talend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147123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3</a:t>
            </a:fld>
            <a:r>
              <a:rPr lang="fr-FR" smtClean="0"/>
              <a:t> / X</a:t>
            </a:r>
            <a:endParaRPr lang="fr-FR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t="-1241" r="51114" b="56551"/>
          <a:stretch>
            <a:fillRect/>
          </a:stretch>
        </p:blipFill>
        <p:spPr bwMode="auto">
          <a:xfrm>
            <a:off x="467544" y="4005064"/>
            <a:ext cx="201622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Flèche gauche 6"/>
          <p:cNvSpPr/>
          <p:nvPr/>
        </p:nvSpPr>
        <p:spPr>
          <a:xfrm>
            <a:off x="1702510" y="4293096"/>
            <a:ext cx="1357322" cy="142876"/>
          </a:xfrm>
          <a:prstGeom prst="leftArrow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63500" algn="c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 r="4345"/>
          <a:stretch>
            <a:fillRect/>
          </a:stretch>
        </p:blipFill>
        <p:spPr bwMode="auto">
          <a:xfrm>
            <a:off x="3202682" y="4246612"/>
            <a:ext cx="1585342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916832"/>
            <a:ext cx="3518729" cy="4512568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ZoneTexte 16"/>
          <p:cNvSpPr txBox="1">
            <a:spLocks noChangeArrowheads="1"/>
          </p:cNvSpPr>
          <p:nvPr/>
        </p:nvSpPr>
        <p:spPr bwMode="auto">
          <a:xfrm>
            <a:off x="4136266" y="1556792"/>
            <a:ext cx="21639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: Architecture </a:t>
            </a:r>
            <a:r>
              <a:rPr lang="fr-FR" sz="1800" b="1" dirty="0" err="1" smtClean="0">
                <a:solidFill>
                  <a:srgbClr val="002232"/>
                </a:solidFill>
                <a:latin typeface="+mn-lt"/>
              </a:rPr>
              <a:t>Talend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147123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4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17" name="ZoneTexte 16"/>
          <p:cNvSpPr txBox="1">
            <a:spLocks noChangeArrowheads="1"/>
          </p:cNvSpPr>
          <p:nvPr/>
        </p:nvSpPr>
        <p:spPr bwMode="auto">
          <a:xfrm>
            <a:off x="4136266" y="1556792"/>
            <a:ext cx="24031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: Explication Job </a:t>
            </a:r>
            <a:r>
              <a:rPr lang="fr-FR" sz="1800" b="1" dirty="0" err="1" smtClean="0">
                <a:solidFill>
                  <a:srgbClr val="002232"/>
                </a:solidFill>
                <a:latin typeface="+mn-lt"/>
              </a:rPr>
              <a:t>Talend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pic>
        <p:nvPicPr>
          <p:cNvPr id="2050" name="Picture 2" descr="J:\Soutenance Finale\Darties\Capture - Job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05064"/>
            <a:ext cx="2841154" cy="26565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624100" y="4365104"/>
            <a:ext cx="1571636" cy="288032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lumMod val="40000"/>
                <a:lumOff val="6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1" name="Picture 3" descr="J:\Soutenance Finale\Darties\Capture - Job test connex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060848"/>
            <a:ext cx="6820819" cy="3159051"/>
          </a:xfrm>
          <a:prstGeom prst="snip2Diag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19147123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913E-6 L -0.0007 0.1260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:\Soutenance Finale\Darties\Capture - Job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05064"/>
            <a:ext cx="2841154" cy="26565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624100" y="5229200"/>
            <a:ext cx="1571636" cy="288032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lumMod val="40000"/>
                <a:lumOff val="6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5" name="Picture 3" descr="J:\Soutenance Finale\Darties\Capture - Job maj mensuel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988840"/>
            <a:ext cx="6696744" cy="3355696"/>
          </a:xfrm>
          <a:prstGeom prst="snip2Diag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3923928" y="3068960"/>
            <a:ext cx="936104" cy="78581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lumMod val="40000"/>
                <a:lumOff val="6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6" name="Picture 4" descr="J:\Soutenance Finale\Darties\Capture - tForeach famille artic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3933056"/>
            <a:ext cx="3960440" cy="2386755"/>
          </a:xfrm>
          <a:prstGeom prst="snip2Diag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077" name="Picture 5" descr="J:\Soutenance Finale\Darties\Capture - Job maj mensuelle famille artic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1916832"/>
            <a:ext cx="8712968" cy="4578269"/>
          </a:xfrm>
          <a:prstGeom prst="snip2Diag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4067944" y="4221088"/>
            <a:ext cx="1008112" cy="79208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lumMod val="40000"/>
                <a:lumOff val="6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5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17" name="ZoneTexte 16"/>
          <p:cNvSpPr txBox="1">
            <a:spLocks noChangeArrowheads="1"/>
          </p:cNvSpPr>
          <p:nvPr/>
        </p:nvSpPr>
        <p:spPr bwMode="auto">
          <a:xfrm>
            <a:off x="4136266" y="1556792"/>
            <a:ext cx="24031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: Explication Job </a:t>
            </a:r>
            <a:r>
              <a:rPr lang="fr-FR" sz="1800" b="1" dirty="0" err="1" smtClean="0">
                <a:solidFill>
                  <a:srgbClr val="002232"/>
                </a:solidFill>
                <a:latin typeface="+mn-lt"/>
              </a:rPr>
              <a:t>Talend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pic>
        <p:nvPicPr>
          <p:cNvPr id="3078" name="Picture 6" descr="J:\Soutenance Finale\Darties\Capture - tReplac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1955197"/>
            <a:ext cx="6336704" cy="2265891"/>
          </a:xfrm>
          <a:prstGeom prst="snip2Diag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19147123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5.64423E-7 L 0.14583 5.64423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70645E-7 L -0.00087 0.1575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2" grpId="2" animBg="1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6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17" name="ZoneTexte 16"/>
          <p:cNvSpPr txBox="1">
            <a:spLocks noChangeArrowheads="1"/>
          </p:cNvSpPr>
          <p:nvPr/>
        </p:nvSpPr>
        <p:spPr bwMode="auto">
          <a:xfrm>
            <a:off x="4136266" y="1556792"/>
            <a:ext cx="24031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: Explication Job </a:t>
            </a:r>
            <a:r>
              <a:rPr lang="fr-FR" sz="1800" b="1" dirty="0" err="1" smtClean="0">
                <a:solidFill>
                  <a:srgbClr val="002232"/>
                </a:solidFill>
                <a:latin typeface="+mn-lt"/>
              </a:rPr>
              <a:t>Talend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pic>
        <p:nvPicPr>
          <p:cNvPr id="2050" name="Picture 2" descr="J:\Soutenance Finale\Darties\Capture - Job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05064"/>
            <a:ext cx="2841154" cy="26565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611560" y="6309320"/>
            <a:ext cx="1571636" cy="288032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lumMod val="40000"/>
                <a:lumOff val="6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J:\Soutenance Finale\Darties\Capture - maj référentie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333972"/>
            <a:ext cx="8412163" cy="3543300"/>
          </a:xfrm>
          <a:prstGeom prst="snip2Diag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4499992" y="2492896"/>
            <a:ext cx="1368152" cy="79208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lumMod val="40000"/>
                <a:lumOff val="6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 descr="J:\Soutenance Finale\Darties\Capture - maj référentiel maj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916832"/>
            <a:ext cx="7062857" cy="4464496"/>
          </a:xfrm>
          <a:prstGeom prst="snip2Diag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Rectangle 14"/>
          <p:cNvSpPr/>
          <p:nvPr/>
        </p:nvSpPr>
        <p:spPr>
          <a:xfrm>
            <a:off x="5868144" y="5445224"/>
            <a:ext cx="1656184" cy="79208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lumMod val="40000"/>
                <a:lumOff val="6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J:\Soutenance Finale\Darties\Capture - maj référentiel maj magasi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1916832"/>
            <a:ext cx="7600662" cy="4445521"/>
          </a:xfrm>
          <a:prstGeom prst="snip2Diag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3203848" y="2996952"/>
            <a:ext cx="824819" cy="648072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lumMod val="40000"/>
                <a:lumOff val="6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9" name="Picture 5" descr="J:\Soutenance Finale\Darties\Capture - Matrice source cibl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3717032"/>
            <a:ext cx="7848872" cy="2772412"/>
          </a:xfrm>
          <a:prstGeom prst="snip2Diag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6" descr="J:\Soutenance Finale\Darties\Capture - tFiltreRow vérificati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1988840"/>
            <a:ext cx="6203770" cy="4464496"/>
          </a:xfrm>
          <a:prstGeom prst="snip2Diag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1" name="Picture 7" descr="J:\Soutenance Finale\Darties\Capture - Matrice source cible 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3789040"/>
            <a:ext cx="8208912" cy="2667896"/>
          </a:xfrm>
          <a:prstGeom prst="snip2Diag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2" name="Picture 8" descr="J:\Soutenance Finale\Darties\Capture - Vérif tMap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03648" y="1196752"/>
            <a:ext cx="6113685" cy="5460754"/>
          </a:xfrm>
          <a:prstGeom prst="snip2Diag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3" name="Picture 9" descr="J:\Soutenance Finale\Darties\Capture - tJavaRow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43608" y="1844824"/>
            <a:ext cx="6991375" cy="4335540"/>
          </a:xfrm>
          <a:prstGeom prst="snip2Diag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19147123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28585E-6 L 0.00208 0.1521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15218 L 0.19114 -0.00532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5" grpId="1" animBg="1"/>
      <p:bldP spid="18" grpId="0" animBg="1"/>
      <p:bldP spid="18" grpId="1" animBg="1"/>
      <p:bldP spid="18" grpId="2" animBg="1"/>
      <p:bldP spid="18" grpId="3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1598</TotalTime>
  <Words>63</Words>
  <Application>Microsoft Office PowerPoint</Application>
  <PresentationFormat>Affichage à l'écran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Borower</dc:creator>
  <cp:lastModifiedBy>Borower</cp:lastModifiedBy>
  <cp:revision>138</cp:revision>
  <dcterms:created xsi:type="dcterms:W3CDTF">2011-02-13T17:41:45Z</dcterms:created>
  <dcterms:modified xsi:type="dcterms:W3CDTF">2011-02-20T13:45:10Z</dcterms:modified>
</cp:coreProperties>
</file>