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webextensions/webextension1.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9" r:id="rId3"/>
    <p:sldId id="260" r:id="rId4"/>
    <p:sldId id="262" r:id="rId5"/>
    <p:sldId id="261" r:id="rId6"/>
    <p:sldId id="263" r:id="rId7"/>
    <p:sldId id="265" r:id="rId8"/>
    <p:sldId id="264" r:id="rId9"/>
    <p:sldId id="269" r:id="rId10"/>
    <p:sldId id="270" r:id="rId11"/>
    <p:sldId id="271" r:id="rId12"/>
    <p:sldId id="272" r:id="rId13"/>
    <p:sldId id="273" r:id="rId14"/>
    <p:sldId id="274" r:id="rId15"/>
    <p:sldId id="280" r:id="rId16"/>
    <p:sldId id="275" r:id="rId17"/>
    <p:sldId id="276" r:id="rId18"/>
    <p:sldId id="277" r:id="rId19"/>
    <p:sldId id="282" r:id="rId20"/>
    <p:sldId id="283" r:id="rId21"/>
    <p:sldId id="279" r:id="rId22"/>
    <p:sldId id="281"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60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40" autoAdjust="0"/>
    <p:restoredTop sz="76973" autoAdjust="0"/>
  </p:normalViewPr>
  <p:slideViewPr>
    <p:cSldViewPr snapToGrid="0">
      <p:cViewPr varScale="1">
        <p:scale>
          <a:sx n="53" d="100"/>
          <a:sy n="53" d="100"/>
        </p:scale>
        <p:origin x="13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169E0-6615-4B96-AF23-C163CE0B8F6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08969A3-B15B-485A-A822-92F5E8238B26}">
      <dgm:prSet/>
      <dgm:spPr/>
      <dgm:t>
        <a:bodyPr/>
        <a:lstStyle/>
        <a:p>
          <a:pPr>
            <a:defRPr cap="all"/>
          </a:pPr>
          <a:r>
            <a:rPr lang="en-US" dirty="0"/>
            <a:t>Background</a:t>
          </a:r>
        </a:p>
      </dgm:t>
    </dgm:pt>
    <dgm:pt modelId="{BD014E4F-06A7-4F6E-9EFB-532DB4E35716}" type="parTrans" cxnId="{1BA16B8C-8DF1-4CA2-B2EA-CFAC6CA72F9E}">
      <dgm:prSet/>
      <dgm:spPr/>
      <dgm:t>
        <a:bodyPr/>
        <a:lstStyle/>
        <a:p>
          <a:endParaRPr lang="en-US"/>
        </a:p>
      </dgm:t>
    </dgm:pt>
    <dgm:pt modelId="{7DD1B93D-C53C-4F68-857C-27C5C3FEBE33}" type="sibTrans" cxnId="{1BA16B8C-8DF1-4CA2-B2EA-CFAC6CA72F9E}">
      <dgm:prSet/>
      <dgm:spPr/>
      <dgm:t>
        <a:bodyPr/>
        <a:lstStyle/>
        <a:p>
          <a:endParaRPr lang="en-US"/>
        </a:p>
      </dgm:t>
    </dgm:pt>
    <dgm:pt modelId="{762FD8EB-E983-45FC-90FB-A83B1DE917E3}">
      <dgm:prSet/>
      <dgm:spPr/>
      <dgm:t>
        <a:bodyPr/>
        <a:lstStyle/>
        <a:p>
          <a:pPr>
            <a:defRPr cap="all"/>
          </a:pPr>
          <a:r>
            <a:rPr lang="en-US" dirty="0"/>
            <a:t>Goal of the project</a:t>
          </a:r>
        </a:p>
      </dgm:t>
    </dgm:pt>
    <dgm:pt modelId="{D5941DC8-ECD6-4DB8-AD55-A6E21183977A}" type="parTrans" cxnId="{C05F4C68-A90E-4EBF-BE5B-7CBE1C4E9129}">
      <dgm:prSet/>
      <dgm:spPr/>
      <dgm:t>
        <a:bodyPr/>
        <a:lstStyle/>
        <a:p>
          <a:endParaRPr lang="en-US"/>
        </a:p>
      </dgm:t>
    </dgm:pt>
    <dgm:pt modelId="{20D8544F-F268-46F3-A369-2DD02E3B8315}" type="sibTrans" cxnId="{C05F4C68-A90E-4EBF-BE5B-7CBE1C4E9129}">
      <dgm:prSet/>
      <dgm:spPr/>
      <dgm:t>
        <a:bodyPr/>
        <a:lstStyle/>
        <a:p>
          <a:endParaRPr lang="en-US"/>
        </a:p>
      </dgm:t>
    </dgm:pt>
    <dgm:pt modelId="{84C6DCB9-F9DC-48E3-83F4-C926FF49A3A0}">
      <dgm:prSet/>
      <dgm:spPr/>
      <dgm:t>
        <a:bodyPr/>
        <a:lstStyle/>
        <a:p>
          <a:pPr>
            <a:defRPr cap="all"/>
          </a:pPr>
          <a:r>
            <a:rPr lang="en-US" dirty="0"/>
            <a:t>Exploratory Data Analysis</a:t>
          </a:r>
        </a:p>
      </dgm:t>
    </dgm:pt>
    <dgm:pt modelId="{DE59C5E6-A119-40ED-8417-EC1DC02BBF76}" type="parTrans" cxnId="{BB4BBAA9-3141-4E75-9AB4-65852A2DFC79}">
      <dgm:prSet/>
      <dgm:spPr/>
      <dgm:t>
        <a:bodyPr/>
        <a:lstStyle/>
        <a:p>
          <a:endParaRPr lang="en-US"/>
        </a:p>
      </dgm:t>
    </dgm:pt>
    <dgm:pt modelId="{661789CB-B6EC-4653-852A-71FE54C6934A}" type="sibTrans" cxnId="{BB4BBAA9-3141-4E75-9AB4-65852A2DFC79}">
      <dgm:prSet/>
      <dgm:spPr/>
      <dgm:t>
        <a:bodyPr/>
        <a:lstStyle/>
        <a:p>
          <a:endParaRPr lang="en-US"/>
        </a:p>
      </dgm:t>
    </dgm:pt>
    <dgm:pt modelId="{4499E48A-4A78-4AC0-8DF2-E5B6CA974C52}">
      <dgm:prSet/>
      <dgm:spPr/>
      <dgm:t>
        <a:bodyPr/>
        <a:lstStyle/>
        <a:p>
          <a:pPr>
            <a:defRPr cap="all"/>
          </a:pPr>
          <a:r>
            <a:rPr lang="en-US" dirty="0"/>
            <a:t>Feature Engineering</a:t>
          </a:r>
        </a:p>
      </dgm:t>
    </dgm:pt>
    <dgm:pt modelId="{59FDE3BA-90CC-434E-B2E7-AEF61BEF8132}" type="parTrans" cxnId="{9A225646-C368-4F2E-8142-025E73554CA0}">
      <dgm:prSet/>
      <dgm:spPr/>
      <dgm:t>
        <a:bodyPr/>
        <a:lstStyle/>
        <a:p>
          <a:endParaRPr lang="en-US"/>
        </a:p>
      </dgm:t>
    </dgm:pt>
    <dgm:pt modelId="{6E243E2E-A1EC-42CF-ADD6-EE56FB5AFDC0}" type="sibTrans" cxnId="{9A225646-C368-4F2E-8142-025E73554CA0}">
      <dgm:prSet/>
      <dgm:spPr/>
      <dgm:t>
        <a:bodyPr/>
        <a:lstStyle/>
        <a:p>
          <a:endParaRPr lang="en-US"/>
        </a:p>
      </dgm:t>
    </dgm:pt>
    <dgm:pt modelId="{D6921434-B4A1-49B7-B659-AFB8D42A7943}">
      <dgm:prSet/>
      <dgm:spPr/>
      <dgm:t>
        <a:bodyPr/>
        <a:lstStyle/>
        <a:p>
          <a:pPr>
            <a:defRPr cap="all"/>
          </a:pPr>
          <a:r>
            <a:rPr lang="en-US" dirty="0"/>
            <a:t>Models</a:t>
          </a:r>
        </a:p>
      </dgm:t>
    </dgm:pt>
    <dgm:pt modelId="{5FF76E77-DE17-48DF-B19F-A592ABB91E9B}" type="parTrans" cxnId="{4378DE74-5032-4FEB-B0B7-078A7394FB4D}">
      <dgm:prSet/>
      <dgm:spPr/>
      <dgm:t>
        <a:bodyPr/>
        <a:lstStyle/>
        <a:p>
          <a:endParaRPr lang="en-US"/>
        </a:p>
      </dgm:t>
    </dgm:pt>
    <dgm:pt modelId="{3802B294-9D9F-4B42-97DD-308B01EF44AF}" type="sibTrans" cxnId="{4378DE74-5032-4FEB-B0B7-078A7394FB4D}">
      <dgm:prSet/>
      <dgm:spPr/>
      <dgm:t>
        <a:bodyPr/>
        <a:lstStyle/>
        <a:p>
          <a:endParaRPr lang="en-US"/>
        </a:p>
      </dgm:t>
    </dgm:pt>
    <dgm:pt modelId="{D903229F-0CE2-4E11-B5A8-E825B8B3E6E5}">
      <dgm:prSet/>
      <dgm:spPr/>
      <dgm:t>
        <a:bodyPr/>
        <a:lstStyle/>
        <a:p>
          <a:pPr>
            <a:defRPr cap="all"/>
          </a:pPr>
          <a:r>
            <a:rPr lang="en-US"/>
            <a:t>Results</a:t>
          </a:r>
        </a:p>
      </dgm:t>
    </dgm:pt>
    <dgm:pt modelId="{8D447E02-6655-4FA4-B0EB-AF493F583E10}" type="parTrans" cxnId="{F1719B6D-C3BA-4423-AF05-1C2667872D76}">
      <dgm:prSet/>
      <dgm:spPr/>
      <dgm:t>
        <a:bodyPr/>
        <a:lstStyle/>
        <a:p>
          <a:endParaRPr lang="en-US"/>
        </a:p>
      </dgm:t>
    </dgm:pt>
    <dgm:pt modelId="{EC045B39-1FF4-4B76-9434-AB8B992F5888}" type="sibTrans" cxnId="{F1719B6D-C3BA-4423-AF05-1C2667872D76}">
      <dgm:prSet/>
      <dgm:spPr/>
      <dgm:t>
        <a:bodyPr/>
        <a:lstStyle/>
        <a:p>
          <a:endParaRPr lang="en-US"/>
        </a:p>
      </dgm:t>
    </dgm:pt>
    <dgm:pt modelId="{BAEC2912-F3C0-445A-B80A-D68E34D2F4CE}">
      <dgm:prSet/>
      <dgm:spPr/>
      <dgm:t>
        <a:bodyPr/>
        <a:lstStyle/>
        <a:p>
          <a:pPr>
            <a:defRPr cap="all"/>
          </a:pPr>
          <a:r>
            <a:rPr lang="en-US"/>
            <a:t>Analysis</a:t>
          </a:r>
        </a:p>
      </dgm:t>
    </dgm:pt>
    <dgm:pt modelId="{BE72E854-03A5-4279-9889-A8EFE4A413F1}" type="parTrans" cxnId="{9F289EFB-481A-4EA2-97EF-EB13CB435831}">
      <dgm:prSet/>
      <dgm:spPr/>
      <dgm:t>
        <a:bodyPr/>
        <a:lstStyle/>
        <a:p>
          <a:endParaRPr lang="en-US"/>
        </a:p>
      </dgm:t>
    </dgm:pt>
    <dgm:pt modelId="{C1A363B1-58B7-47CD-A283-8AA917470124}" type="sibTrans" cxnId="{9F289EFB-481A-4EA2-97EF-EB13CB435831}">
      <dgm:prSet/>
      <dgm:spPr/>
      <dgm:t>
        <a:bodyPr/>
        <a:lstStyle/>
        <a:p>
          <a:endParaRPr lang="en-US"/>
        </a:p>
      </dgm:t>
    </dgm:pt>
    <dgm:pt modelId="{DDF22CCA-4818-484D-9079-A55679228BEB}" type="pres">
      <dgm:prSet presAssocID="{BBA169E0-6615-4B96-AF23-C163CE0B8F62}" presName="root" presStyleCnt="0">
        <dgm:presLayoutVars>
          <dgm:dir/>
          <dgm:resizeHandles val="exact"/>
        </dgm:presLayoutVars>
      </dgm:prSet>
      <dgm:spPr/>
    </dgm:pt>
    <dgm:pt modelId="{E86DA6D5-87AC-4D64-A9A8-9C0BAB302548}" type="pres">
      <dgm:prSet presAssocID="{B08969A3-B15B-485A-A822-92F5E8238B26}" presName="compNode" presStyleCnt="0"/>
      <dgm:spPr/>
    </dgm:pt>
    <dgm:pt modelId="{DBEC6384-1FCF-4D6B-89BA-332D00491FA1}" type="pres">
      <dgm:prSet presAssocID="{B08969A3-B15B-485A-A822-92F5E8238B26}" presName="iconBgRect" presStyleLbl="bgShp" presStyleIdx="0" presStyleCnt="7"/>
      <dgm:spPr/>
    </dgm:pt>
    <dgm:pt modelId="{32465252-3FF1-4352-9639-57ACE73F1F4E}" type="pres">
      <dgm:prSet presAssocID="{B08969A3-B15B-485A-A822-92F5E8238B2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E95D96F0-7BDB-41EA-B4D9-E646B7127A84}" type="pres">
      <dgm:prSet presAssocID="{B08969A3-B15B-485A-A822-92F5E8238B26}" presName="spaceRect" presStyleCnt="0"/>
      <dgm:spPr/>
    </dgm:pt>
    <dgm:pt modelId="{290EF802-E882-409E-855B-F98199276E4A}" type="pres">
      <dgm:prSet presAssocID="{B08969A3-B15B-485A-A822-92F5E8238B26}" presName="textRect" presStyleLbl="revTx" presStyleIdx="0" presStyleCnt="7">
        <dgm:presLayoutVars>
          <dgm:chMax val="1"/>
          <dgm:chPref val="1"/>
        </dgm:presLayoutVars>
      </dgm:prSet>
      <dgm:spPr/>
    </dgm:pt>
    <dgm:pt modelId="{816C3BF6-F06D-478E-8E54-C3D32448DAC1}" type="pres">
      <dgm:prSet presAssocID="{7DD1B93D-C53C-4F68-857C-27C5C3FEBE33}" presName="sibTrans" presStyleCnt="0"/>
      <dgm:spPr/>
    </dgm:pt>
    <dgm:pt modelId="{4AEAB33E-DD12-4D9D-9B19-1EDAAD9C1DB0}" type="pres">
      <dgm:prSet presAssocID="{762FD8EB-E983-45FC-90FB-A83B1DE917E3}" presName="compNode" presStyleCnt="0"/>
      <dgm:spPr/>
    </dgm:pt>
    <dgm:pt modelId="{3E854112-0D94-4EC6-8132-D4E48DF570D8}" type="pres">
      <dgm:prSet presAssocID="{762FD8EB-E983-45FC-90FB-A83B1DE917E3}" presName="iconBgRect" presStyleLbl="bgShp" presStyleIdx="1" presStyleCnt="7"/>
      <dgm:spPr/>
    </dgm:pt>
    <dgm:pt modelId="{0B1A3E83-1143-4849-8BF7-A43B22D3D544}" type="pres">
      <dgm:prSet presAssocID="{762FD8EB-E983-45FC-90FB-A83B1DE917E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E5F06B67-671C-4654-BEC7-5B5348377F0F}" type="pres">
      <dgm:prSet presAssocID="{762FD8EB-E983-45FC-90FB-A83B1DE917E3}" presName="spaceRect" presStyleCnt="0"/>
      <dgm:spPr/>
    </dgm:pt>
    <dgm:pt modelId="{8339EAFE-AC9C-4DA0-BEF4-C5347F17C6F6}" type="pres">
      <dgm:prSet presAssocID="{762FD8EB-E983-45FC-90FB-A83B1DE917E3}" presName="textRect" presStyleLbl="revTx" presStyleIdx="1" presStyleCnt="7">
        <dgm:presLayoutVars>
          <dgm:chMax val="1"/>
          <dgm:chPref val="1"/>
        </dgm:presLayoutVars>
      </dgm:prSet>
      <dgm:spPr/>
    </dgm:pt>
    <dgm:pt modelId="{D367F7C6-7638-4C34-B7E5-69DCB67BC59B}" type="pres">
      <dgm:prSet presAssocID="{20D8544F-F268-46F3-A369-2DD02E3B8315}" presName="sibTrans" presStyleCnt="0"/>
      <dgm:spPr/>
    </dgm:pt>
    <dgm:pt modelId="{F0F6B529-E4E1-47CF-A3B0-DF666298435D}" type="pres">
      <dgm:prSet presAssocID="{84C6DCB9-F9DC-48E3-83F4-C926FF49A3A0}" presName="compNode" presStyleCnt="0"/>
      <dgm:spPr/>
    </dgm:pt>
    <dgm:pt modelId="{28FF4510-DA87-4B44-B3C2-2460F7EBE1FC}" type="pres">
      <dgm:prSet presAssocID="{84C6DCB9-F9DC-48E3-83F4-C926FF49A3A0}" presName="iconBgRect" presStyleLbl="bgShp" presStyleIdx="2" presStyleCnt="7"/>
      <dgm:spPr/>
    </dgm:pt>
    <dgm:pt modelId="{8856DAF5-3895-4C6A-8833-BA381186277C}" type="pres">
      <dgm:prSet presAssocID="{84C6DCB9-F9DC-48E3-83F4-C926FF49A3A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5E493FE9-113E-4102-A86E-AA5CDBEAA7F1}" type="pres">
      <dgm:prSet presAssocID="{84C6DCB9-F9DC-48E3-83F4-C926FF49A3A0}" presName="spaceRect" presStyleCnt="0"/>
      <dgm:spPr/>
    </dgm:pt>
    <dgm:pt modelId="{12F49A13-3CE6-4DB7-ACEF-32C168FCB37E}" type="pres">
      <dgm:prSet presAssocID="{84C6DCB9-F9DC-48E3-83F4-C926FF49A3A0}" presName="textRect" presStyleLbl="revTx" presStyleIdx="2" presStyleCnt="7">
        <dgm:presLayoutVars>
          <dgm:chMax val="1"/>
          <dgm:chPref val="1"/>
        </dgm:presLayoutVars>
      </dgm:prSet>
      <dgm:spPr/>
    </dgm:pt>
    <dgm:pt modelId="{5FA7A2E4-E894-4BD1-AD10-38371B71C369}" type="pres">
      <dgm:prSet presAssocID="{661789CB-B6EC-4653-852A-71FE54C6934A}" presName="sibTrans" presStyleCnt="0"/>
      <dgm:spPr/>
    </dgm:pt>
    <dgm:pt modelId="{0DF676D9-1F79-485E-8044-78F5BE5C1117}" type="pres">
      <dgm:prSet presAssocID="{4499E48A-4A78-4AC0-8DF2-E5B6CA974C52}" presName="compNode" presStyleCnt="0"/>
      <dgm:spPr/>
    </dgm:pt>
    <dgm:pt modelId="{AC249EBE-79A0-4470-B10D-E90F3272BD25}" type="pres">
      <dgm:prSet presAssocID="{4499E48A-4A78-4AC0-8DF2-E5B6CA974C52}" presName="iconBgRect" presStyleLbl="bgShp" presStyleIdx="3" presStyleCnt="7"/>
      <dgm:spPr/>
    </dgm:pt>
    <dgm:pt modelId="{317A0A8A-BC80-409E-AD3F-1D2DE3FEF96E}" type="pres">
      <dgm:prSet presAssocID="{4499E48A-4A78-4AC0-8DF2-E5B6CA974C5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A8C72FFD-108B-418D-87B7-EF5C355F464B}" type="pres">
      <dgm:prSet presAssocID="{4499E48A-4A78-4AC0-8DF2-E5B6CA974C52}" presName="spaceRect" presStyleCnt="0"/>
      <dgm:spPr/>
    </dgm:pt>
    <dgm:pt modelId="{A9FD6284-FFB8-4EAD-997F-5ED450272358}" type="pres">
      <dgm:prSet presAssocID="{4499E48A-4A78-4AC0-8DF2-E5B6CA974C52}" presName="textRect" presStyleLbl="revTx" presStyleIdx="3" presStyleCnt="7">
        <dgm:presLayoutVars>
          <dgm:chMax val="1"/>
          <dgm:chPref val="1"/>
        </dgm:presLayoutVars>
      </dgm:prSet>
      <dgm:spPr/>
    </dgm:pt>
    <dgm:pt modelId="{7B9F79B3-F524-4AEC-A3CE-D6413D5206DB}" type="pres">
      <dgm:prSet presAssocID="{6E243E2E-A1EC-42CF-ADD6-EE56FB5AFDC0}" presName="sibTrans" presStyleCnt="0"/>
      <dgm:spPr/>
    </dgm:pt>
    <dgm:pt modelId="{84E367F9-B1B1-4398-B10C-21BCF0383B61}" type="pres">
      <dgm:prSet presAssocID="{D6921434-B4A1-49B7-B659-AFB8D42A7943}" presName="compNode" presStyleCnt="0"/>
      <dgm:spPr/>
    </dgm:pt>
    <dgm:pt modelId="{72ABC897-881E-42E0-9DA9-F06481EF8237}" type="pres">
      <dgm:prSet presAssocID="{D6921434-B4A1-49B7-B659-AFB8D42A7943}" presName="iconBgRect" presStyleLbl="bgShp" presStyleIdx="4" presStyleCnt="7"/>
      <dgm:spPr/>
    </dgm:pt>
    <dgm:pt modelId="{E9904DD0-81EC-4DC5-BED5-A8E96E654719}" type="pres">
      <dgm:prSet presAssocID="{D6921434-B4A1-49B7-B659-AFB8D42A794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8039B4A2-CB02-4834-BCEB-5624EFCBBA92}" type="pres">
      <dgm:prSet presAssocID="{D6921434-B4A1-49B7-B659-AFB8D42A7943}" presName="spaceRect" presStyleCnt="0"/>
      <dgm:spPr/>
    </dgm:pt>
    <dgm:pt modelId="{25486D45-8946-44BE-B43A-F55B53D689DE}" type="pres">
      <dgm:prSet presAssocID="{D6921434-B4A1-49B7-B659-AFB8D42A7943}" presName="textRect" presStyleLbl="revTx" presStyleIdx="4" presStyleCnt="7">
        <dgm:presLayoutVars>
          <dgm:chMax val="1"/>
          <dgm:chPref val="1"/>
        </dgm:presLayoutVars>
      </dgm:prSet>
      <dgm:spPr/>
    </dgm:pt>
    <dgm:pt modelId="{5482D19A-C8E7-4D59-8941-C9B379D6EA98}" type="pres">
      <dgm:prSet presAssocID="{3802B294-9D9F-4B42-97DD-308B01EF44AF}" presName="sibTrans" presStyleCnt="0"/>
      <dgm:spPr/>
    </dgm:pt>
    <dgm:pt modelId="{2D9EB229-8C8C-49B0-B4C1-20124A61E59D}" type="pres">
      <dgm:prSet presAssocID="{D903229F-0CE2-4E11-B5A8-E825B8B3E6E5}" presName="compNode" presStyleCnt="0"/>
      <dgm:spPr/>
    </dgm:pt>
    <dgm:pt modelId="{9849E6D8-55C0-441B-B535-CB0B946E6E15}" type="pres">
      <dgm:prSet presAssocID="{D903229F-0CE2-4E11-B5A8-E825B8B3E6E5}" presName="iconBgRect" presStyleLbl="bgShp" presStyleIdx="5" presStyleCnt="7"/>
      <dgm:spPr/>
    </dgm:pt>
    <dgm:pt modelId="{7634E3A6-70DC-4098-A1BE-8C6C9962C5F0}" type="pres">
      <dgm:prSet presAssocID="{D903229F-0CE2-4E11-B5A8-E825B8B3E6E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pward trend"/>
        </a:ext>
      </dgm:extLst>
    </dgm:pt>
    <dgm:pt modelId="{8AD1691D-336F-4E51-B277-2C34A0FA2703}" type="pres">
      <dgm:prSet presAssocID="{D903229F-0CE2-4E11-B5A8-E825B8B3E6E5}" presName="spaceRect" presStyleCnt="0"/>
      <dgm:spPr/>
    </dgm:pt>
    <dgm:pt modelId="{24609678-316B-4EA3-9E19-96574B5F8920}" type="pres">
      <dgm:prSet presAssocID="{D903229F-0CE2-4E11-B5A8-E825B8B3E6E5}" presName="textRect" presStyleLbl="revTx" presStyleIdx="5" presStyleCnt="7">
        <dgm:presLayoutVars>
          <dgm:chMax val="1"/>
          <dgm:chPref val="1"/>
        </dgm:presLayoutVars>
      </dgm:prSet>
      <dgm:spPr/>
    </dgm:pt>
    <dgm:pt modelId="{145FB957-6D82-4E02-91AD-DC39E996A51B}" type="pres">
      <dgm:prSet presAssocID="{EC045B39-1FF4-4B76-9434-AB8B992F5888}" presName="sibTrans" presStyleCnt="0"/>
      <dgm:spPr/>
    </dgm:pt>
    <dgm:pt modelId="{DA91AC52-21A3-4184-B38F-614DEB1FD219}" type="pres">
      <dgm:prSet presAssocID="{BAEC2912-F3C0-445A-B80A-D68E34D2F4CE}" presName="compNode" presStyleCnt="0"/>
      <dgm:spPr/>
    </dgm:pt>
    <dgm:pt modelId="{217EFA98-D63F-408A-8EBC-3B064BBBFFF7}" type="pres">
      <dgm:prSet presAssocID="{BAEC2912-F3C0-445A-B80A-D68E34D2F4CE}" presName="iconBgRect" presStyleLbl="bgShp" presStyleIdx="6" presStyleCnt="7"/>
      <dgm:spPr/>
    </dgm:pt>
    <dgm:pt modelId="{6EDF5DF7-3D07-4A59-AC75-167BC0520515}" type="pres">
      <dgm:prSet presAssocID="{BAEC2912-F3C0-445A-B80A-D68E34D2F4C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atistics"/>
        </a:ext>
      </dgm:extLst>
    </dgm:pt>
    <dgm:pt modelId="{BBA861CF-4813-49E9-8DF6-B3E9D9D39120}" type="pres">
      <dgm:prSet presAssocID="{BAEC2912-F3C0-445A-B80A-D68E34D2F4CE}" presName="spaceRect" presStyleCnt="0"/>
      <dgm:spPr/>
    </dgm:pt>
    <dgm:pt modelId="{F9E1FDC1-56EC-4F42-BF57-F9BC170E5392}" type="pres">
      <dgm:prSet presAssocID="{BAEC2912-F3C0-445A-B80A-D68E34D2F4CE}" presName="textRect" presStyleLbl="revTx" presStyleIdx="6" presStyleCnt="7">
        <dgm:presLayoutVars>
          <dgm:chMax val="1"/>
          <dgm:chPref val="1"/>
        </dgm:presLayoutVars>
      </dgm:prSet>
      <dgm:spPr/>
    </dgm:pt>
  </dgm:ptLst>
  <dgm:cxnLst>
    <dgm:cxn modelId="{E0610C0A-1CD6-48D1-A651-05819D189196}" type="presOf" srcId="{84C6DCB9-F9DC-48E3-83F4-C926FF49A3A0}" destId="{12F49A13-3CE6-4DB7-ACEF-32C168FCB37E}" srcOrd="0" destOrd="0" presId="urn:microsoft.com/office/officeart/2018/5/layout/IconCircleLabelList"/>
    <dgm:cxn modelId="{B3164033-BE86-43D6-9BCC-73F8D523A580}" type="presOf" srcId="{4499E48A-4A78-4AC0-8DF2-E5B6CA974C52}" destId="{A9FD6284-FFB8-4EAD-997F-5ED450272358}" srcOrd="0" destOrd="0" presId="urn:microsoft.com/office/officeart/2018/5/layout/IconCircleLabelList"/>
    <dgm:cxn modelId="{1B01D03A-8CD0-47BF-A214-47A1A8F20D98}" type="presOf" srcId="{D6921434-B4A1-49B7-B659-AFB8D42A7943}" destId="{25486D45-8946-44BE-B43A-F55B53D689DE}" srcOrd="0" destOrd="0" presId="urn:microsoft.com/office/officeart/2018/5/layout/IconCircleLabelList"/>
    <dgm:cxn modelId="{9A225646-C368-4F2E-8142-025E73554CA0}" srcId="{BBA169E0-6615-4B96-AF23-C163CE0B8F62}" destId="{4499E48A-4A78-4AC0-8DF2-E5B6CA974C52}" srcOrd="3" destOrd="0" parTransId="{59FDE3BA-90CC-434E-B2E7-AEF61BEF8132}" sibTransId="{6E243E2E-A1EC-42CF-ADD6-EE56FB5AFDC0}"/>
    <dgm:cxn modelId="{C05F4C68-A90E-4EBF-BE5B-7CBE1C4E9129}" srcId="{BBA169E0-6615-4B96-AF23-C163CE0B8F62}" destId="{762FD8EB-E983-45FC-90FB-A83B1DE917E3}" srcOrd="1" destOrd="0" parTransId="{D5941DC8-ECD6-4DB8-AD55-A6E21183977A}" sibTransId="{20D8544F-F268-46F3-A369-2DD02E3B8315}"/>
    <dgm:cxn modelId="{4650966A-1AAA-4B43-A542-49B5C6A52449}" type="presOf" srcId="{762FD8EB-E983-45FC-90FB-A83B1DE917E3}" destId="{8339EAFE-AC9C-4DA0-BEF4-C5347F17C6F6}" srcOrd="0" destOrd="0" presId="urn:microsoft.com/office/officeart/2018/5/layout/IconCircleLabelList"/>
    <dgm:cxn modelId="{F1719B6D-C3BA-4423-AF05-1C2667872D76}" srcId="{BBA169E0-6615-4B96-AF23-C163CE0B8F62}" destId="{D903229F-0CE2-4E11-B5A8-E825B8B3E6E5}" srcOrd="5" destOrd="0" parTransId="{8D447E02-6655-4FA4-B0EB-AF493F583E10}" sibTransId="{EC045B39-1FF4-4B76-9434-AB8B992F5888}"/>
    <dgm:cxn modelId="{4378DE74-5032-4FEB-B0B7-078A7394FB4D}" srcId="{BBA169E0-6615-4B96-AF23-C163CE0B8F62}" destId="{D6921434-B4A1-49B7-B659-AFB8D42A7943}" srcOrd="4" destOrd="0" parTransId="{5FF76E77-DE17-48DF-B19F-A592ABB91E9B}" sibTransId="{3802B294-9D9F-4B42-97DD-308B01EF44AF}"/>
    <dgm:cxn modelId="{1BA16B8C-8DF1-4CA2-B2EA-CFAC6CA72F9E}" srcId="{BBA169E0-6615-4B96-AF23-C163CE0B8F62}" destId="{B08969A3-B15B-485A-A822-92F5E8238B26}" srcOrd="0" destOrd="0" parTransId="{BD014E4F-06A7-4F6E-9EFB-532DB4E35716}" sibTransId="{7DD1B93D-C53C-4F68-857C-27C5C3FEBE33}"/>
    <dgm:cxn modelId="{DA8C6291-4394-43DE-A1E1-DDC2E08EFDCD}" type="presOf" srcId="{BBA169E0-6615-4B96-AF23-C163CE0B8F62}" destId="{DDF22CCA-4818-484D-9079-A55679228BEB}" srcOrd="0" destOrd="0" presId="urn:microsoft.com/office/officeart/2018/5/layout/IconCircleLabelList"/>
    <dgm:cxn modelId="{70F55197-5753-4343-B55A-53FE8D3EB41B}" type="presOf" srcId="{BAEC2912-F3C0-445A-B80A-D68E34D2F4CE}" destId="{F9E1FDC1-56EC-4F42-BF57-F9BC170E5392}" srcOrd="0" destOrd="0" presId="urn:microsoft.com/office/officeart/2018/5/layout/IconCircleLabelList"/>
    <dgm:cxn modelId="{BB4BBAA9-3141-4E75-9AB4-65852A2DFC79}" srcId="{BBA169E0-6615-4B96-AF23-C163CE0B8F62}" destId="{84C6DCB9-F9DC-48E3-83F4-C926FF49A3A0}" srcOrd="2" destOrd="0" parTransId="{DE59C5E6-A119-40ED-8417-EC1DC02BBF76}" sibTransId="{661789CB-B6EC-4653-852A-71FE54C6934A}"/>
    <dgm:cxn modelId="{310E28AA-5A96-4B94-A3BD-662A21EF88CF}" type="presOf" srcId="{B08969A3-B15B-485A-A822-92F5E8238B26}" destId="{290EF802-E882-409E-855B-F98199276E4A}" srcOrd="0" destOrd="0" presId="urn:microsoft.com/office/officeart/2018/5/layout/IconCircleLabelList"/>
    <dgm:cxn modelId="{FD77B4F0-A5CD-4777-9455-0781E2623ADD}" type="presOf" srcId="{D903229F-0CE2-4E11-B5A8-E825B8B3E6E5}" destId="{24609678-316B-4EA3-9E19-96574B5F8920}" srcOrd="0" destOrd="0" presId="urn:microsoft.com/office/officeart/2018/5/layout/IconCircleLabelList"/>
    <dgm:cxn modelId="{9F289EFB-481A-4EA2-97EF-EB13CB435831}" srcId="{BBA169E0-6615-4B96-AF23-C163CE0B8F62}" destId="{BAEC2912-F3C0-445A-B80A-D68E34D2F4CE}" srcOrd="6" destOrd="0" parTransId="{BE72E854-03A5-4279-9889-A8EFE4A413F1}" sibTransId="{C1A363B1-58B7-47CD-A283-8AA917470124}"/>
    <dgm:cxn modelId="{F76AC0B3-D655-417D-9314-56FDFF3AD7D8}" type="presParOf" srcId="{DDF22CCA-4818-484D-9079-A55679228BEB}" destId="{E86DA6D5-87AC-4D64-A9A8-9C0BAB302548}" srcOrd="0" destOrd="0" presId="urn:microsoft.com/office/officeart/2018/5/layout/IconCircleLabelList"/>
    <dgm:cxn modelId="{3895B488-B440-4EA9-B5D2-6228EC3BDAF1}" type="presParOf" srcId="{E86DA6D5-87AC-4D64-A9A8-9C0BAB302548}" destId="{DBEC6384-1FCF-4D6B-89BA-332D00491FA1}" srcOrd="0" destOrd="0" presId="urn:microsoft.com/office/officeart/2018/5/layout/IconCircleLabelList"/>
    <dgm:cxn modelId="{76EA77A8-B344-47B7-AC6D-F6AD7EC995CF}" type="presParOf" srcId="{E86DA6D5-87AC-4D64-A9A8-9C0BAB302548}" destId="{32465252-3FF1-4352-9639-57ACE73F1F4E}" srcOrd="1" destOrd="0" presId="urn:microsoft.com/office/officeart/2018/5/layout/IconCircleLabelList"/>
    <dgm:cxn modelId="{D128D3E2-6BA7-4C40-813B-D1C5DF42D5B4}" type="presParOf" srcId="{E86DA6D5-87AC-4D64-A9A8-9C0BAB302548}" destId="{E95D96F0-7BDB-41EA-B4D9-E646B7127A84}" srcOrd="2" destOrd="0" presId="urn:microsoft.com/office/officeart/2018/5/layout/IconCircleLabelList"/>
    <dgm:cxn modelId="{BDA06A48-86C9-47E5-8F73-0555DF61CB6E}" type="presParOf" srcId="{E86DA6D5-87AC-4D64-A9A8-9C0BAB302548}" destId="{290EF802-E882-409E-855B-F98199276E4A}" srcOrd="3" destOrd="0" presId="urn:microsoft.com/office/officeart/2018/5/layout/IconCircleLabelList"/>
    <dgm:cxn modelId="{5ECDB7D1-9944-4FBC-AC5F-C1AB9D40FEC1}" type="presParOf" srcId="{DDF22CCA-4818-484D-9079-A55679228BEB}" destId="{816C3BF6-F06D-478E-8E54-C3D32448DAC1}" srcOrd="1" destOrd="0" presId="urn:microsoft.com/office/officeart/2018/5/layout/IconCircleLabelList"/>
    <dgm:cxn modelId="{907E2C71-2048-44F2-A724-A6EA7CF19F91}" type="presParOf" srcId="{DDF22CCA-4818-484D-9079-A55679228BEB}" destId="{4AEAB33E-DD12-4D9D-9B19-1EDAAD9C1DB0}" srcOrd="2" destOrd="0" presId="urn:microsoft.com/office/officeart/2018/5/layout/IconCircleLabelList"/>
    <dgm:cxn modelId="{DB2DE080-1E12-48A8-8698-D94F495241E7}" type="presParOf" srcId="{4AEAB33E-DD12-4D9D-9B19-1EDAAD9C1DB0}" destId="{3E854112-0D94-4EC6-8132-D4E48DF570D8}" srcOrd="0" destOrd="0" presId="urn:microsoft.com/office/officeart/2018/5/layout/IconCircleLabelList"/>
    <dgm:cxn modelId="{20E3D785-73E0-45E1-8B46-993E2833D14E}" type="presParOf" srcId="{4AEAB33E-DD12-4D9D-9B19-1EDAAD9C1DB0}" destId="{0B1A3E83-1143-4849-8BF7-A43B22D3D544}" srcOrd="1" destOrd="0" presId="urn:microsoft.com/office/officeart/2018/5/layout/IconCircleLabelList"/>
    <dgm:cxn modelId="{07CB17A7-59B7-4EB2-89E2-B0F272A71721}" type="presParOf" srcId="{4AEAB33E-DD12-4D9D-9B19-1EDAAD9C1DB0}" destId="{E5F06B67-671C-4654-BEC7-5B5348377F0F}" srcOrd="2" destOrd="0" presId="urn:microsoft.com/office/officeart/2018/5/layout/IconCircleLabelList"/>
    <dgm:cxn modelId="{43CB0FE5-308D-44A1-80D4-4209438F1D00}" type="presParOf" srcId="{4AEAB33E-DD12-4D9D-9B19-1EDAAD9C1DB0}" destId="{8339EAFE-AC9C-4DA0-BEF4-C5347F17C6F6}" srcOrd="3" destOrd="0" presId="urn:microsoft.com/office/officeart/2018/5/layout/IconCircleLabelList"/>
    <dgm:cxn modelId="{0BC0E817-B7F3-48BF-8272-9B318686FF98}" type="presParOf" srcId="{DDF22CCA-4818-484D-9079-A55679228BEB}" destId="{D367F7C6-7638-4C34-B7E5-69DCB67BC59B}" srcOrd="3" destOrd="0" presId="urn:microsoft.com/office/officeart/2018/5/layout/IconCircleLabelList"/>
    <dgm:cxn modelId="{EEE0814E-9D85-4A79-A1AF-B901057A4776}" type="presParOf" srcId="{DDF22CCA-4818-484D-9079-A55679228BEB}" destId="{F0F6B529-E4E1-47CF-A3B0-DF666298435D}" srcOrd="4" destOrd="0" presId="urn:microsoft.com/office/officeart/2018/5/layout/IconCircleLabelList"/>
    <dgm:cxn modelId="{7DF08F94-332A-4D67-B900-92D4D163B39B}" type="presParOf" srcId="{F0F6B529-E4E1-47CF-A3B0-DF666298435D}" destId="{28FF4510-DA87-4B44-B3C2-2460F7EBE1FC}" srcOrd="0" destOrd="0" presId="urn:microsoft.com/office/officeart/2018/5/layout/IconCircleLabelList"/>
    <dgm:cxn modelId="{4B38BCC5-2426-4EEB-A996-33D9122E88FB}" type="presParOf" srcId="{F0F6B529-E4E1-47CF-A3B0-DF666298435D}" destId="{8856DAF5-3895-4C6A-8833-BA381186277C}" srcOrd="1" destOrd="0" presId="urn:microsoft.com/office/officeart/2018/5/layout/IconCircleLabelList"/>
    <dgm:cxn modelId="{C2250AAA-9344-46E7-B622-47E981D2A6F0}" type="presParOf" srcId="{F0F6B529-E4E1-47CF-A3B0-DF666298435D}" destId="{5E493FE9-113E-4102-A86E-AA5CDBEAA7F1}" srcOrd="2" destOrd="0" presId="urn:microsoft.com/office/officeart/2018/5/layout/IconCircleLabelList"/>
    <dgm:cxn modelId="{4FDAB938-2FA5-4E00-ABD8-691095FB6D8E}" type="presParOf" srcId="{F0F6B529-E4E1-47CF-A3B0-DF666298435D}" destId="{12F49A13-3CE6-4DB7-ACEF-32C168FCB37E}" srcOrd="3" destOrd="0" presId="urn:microsoft.com/office/officeart/2018/5/layout/IconCircleLabelList"/>
    <dgm:cxn modelId="{472780F2-E3D5-42CE-B4EC-9858CDAAAACB}" type="presParOf" srcId="{DDF22CCA-4818-484D-9079-A55679228BEB}" destId="{5FA7A2E4-E894-4BD1-AD10-38371B71C369}" srcOrd="5" destOrd="0" presId="urn:microsoft.com/office/officeart/2018/5/layout/IconCircleLabelList"/>
    <dgm:cxn modelId="{76DDB1BE-FED4-4213-AB08-1016111B210F}" type="presParOf" srcId="{DDF22CCA-4818-484D-9079-A55679228BEB}" destId="{0DF676D9-1F79-485E-8044-78F5BE5C1117}" srcOrd="6" destOrd="0" presId="urn:microsoft.com/office/officeart/2018/5/layout/IconCircleLabelList"/>
    <dgm:cxn modelId="{883F3468-CECE-4C1E-A071-5593DAD7F29E}" type="presParOf" srcId="{0DF676D9-1F79-485E-8044-78F5BE5C1117}" destId="{AC249EBE-79A0-4470-B10D-E90F3272BD25}" srcOrd="0" destOrd="0" presId="urn:microsoft.com/office/officeart/2018/5/layout/IconCircleLabelList"/>
    <dgm:cxn modelId="{14927D40-9D82-4F0E-91DD-C643AFA044C0}" type="presParOf" srcId="{0DF676D9-1F79-485E-8044-78F5BE5C1117}" destId="{317A0A8A-BC80-409E-AD3F-1D2DE3FEF96E}" srcOrd="1" destOrd="0" presId="urn:microsoft.com/office/officeart/2018/5/layout/IconCircleLabelList"/>
    <dgm:cxn modelId="{594DFF02-D19B-41CF-B948-70AFAAEE6C17}" type="presParOf" srcId="{0DF676D9-1F79-485E-8044-78F5BE5C1117}" destId="{A8C72FFD-108B-418D-87B7-EF5C355F464B}" srcOrd="2" destOrd="0" presId="urn:microsoft.com/office/officeart/2018/5/layout/IconCircleLabelList"/>
    <dgm:cxn modelId="{DFB669CD-C4F3-48B0-A42E-9B56A701B9D1}" type="presParOf" srcId="{0DF676D9-1F79-485E-8044-78F5BE5C1117}" destId="{A9FD6284-FFB8-4EAD-997F-5ED450272358}" srcOrd="3" destOrd="0" presId="urn:microsoft.com/office/officeart/2018/5/layout/IconCircleLabelList"/>
    <dgm:cxn modelId="{D9C8A52F-A4F3-486A-8125-29A7EABD5A1F}" type="presParOf" srcId="{DDF22CCA-4818-484D-9079-A55679228BEB}" destId="{7B9F79B3-F524-4AEC-A3CE-D6413D5206DB}" srcOrd="7" destOrd="0" presId="urn:microsoft.com/office/officeart/2018/5/layout/IconCircleLabelList"/>
    <dgm:cxn modelId="{85C06776-D705-4632-AD27-EA9548843EDC}" type="presParOf" srcId="{DDF22CCA-4818-484D-9079-A55679228BEB}" destId="{84E367F9-B1B1-4398-B10C-21BCF0383B61}" srcOrd="8" destOrd="0" presId="urn:microsoft.com/office/officeart/2018/5/layout/IconCircleLabelList"/>
    <dgm:cxn modelId="{78C6BCBF-DB3A-4839-945B-94F378B6D29E}" type="presParOf" srcId="{84E367F9-B1B1-4398-B10C-21BCF0383B61}" destId="{72ABC897-881E-42E0-9DA9-F06481EF8237}" srcOrd="0" destOrd="0" presId="urn:microsoft.com/office/officeart/2018/5/layout/IconCircleLabelList"/>
    <dgm:cxn modelId="{9973EC47-EE4C-4FBF-B8C1-FBAD26255797}" type="presParOf" srcId="{84E367F9-B1B1-4398-B10C-21BCF0383B61}" destId="{E9904DD0-81EC-4DC5-BED5-A8E96E654719}" srcOrd="1" destOrd="0" presId="urn:microsoft.com/office/officeart/2018/5/layout/IconCircleLabelList"/>
    <dgm:cxn modelId="{174257D1-2BE5-48D7-A9DF-A3A7ED8B6630}" type="presParOf" srcId="{84E367F9-B1B1-4398-B10C-21BCF0383B61}" destId="{8039B4A2-CB02-4834-BCEB-5624EFCBBA92}" srcOrd="2" destOrd="0" presId="urn:microsoft.com/office/officeart/2018/5/layout/IconCircleLabelList"/>
    <dgm:cxn modelId="{420130B1-79B1-4A56-A6BF-F1F88C907BCB}" type="presParOf" srcId="{84E367F9-B1B1-4398-B10C-21BCF0383B61}" destId="{25486D45-8946-44BE-B43A-F55B53D689DE}" srcOrd="3" destOrd="0" presId="urn:microsoft.com/office/officeart/2018/5/layout/IconCircleLabelList"/>
    <dgm:cxn modelId="{E9AE895B-62E6-4118-BABD-A49FA4A59F4D}" type="presParOf" srcId="{DDF22CCA-4818-484D-9079-A55679228BEB}" destId="{5482D19A-C8E7-4D59-8941-C9B379D6EA98}" srcOrd="9" destOrd="0" presId="urn:microsoft.com/office/officeart/2018/5/layout/IconCircleLabelList"/>
    <dgm:cxn modelId="{531E9D47-BF90-4577-B8F9-898F6F99AD7B}" type="presParOf" srcId="{DDF22CCA-4818-484D-9079-A55679228BEB}" destId="{2D9EB229-8C8C-49B0-B4C1-20124A61E59D}" srcOrd="10" destOrd="0" presId="urn:microsoft.com/office/officeart/2018/5/layout/IconCircleLabelList"/>
    <dgm:cxn modelId="{45BE9016-61F0-4728-AD1A-CA113D6EAFE6}" type="presParOf" srcId="{2D9EB229-8C8C-49B0-B4C1-20124A61E59D}" destId="{9849E6D8-55C0-441B-B535-CB0B946E6E15}" srcOrd="0" destOrd="0" presId="urn:microsoft.com/office/officeart/2018/5/layout/IconCircleLabelList"/>
    <dgm:cxn modelId="{A996BCEF-8EC9-4C6B-928B-49152A14E73E}" type="presParOf" srcId="{2D9EB229-8C8C-49B0-B4C1-20124A61E59D}" destId="{7634E3A6-70DC-4098-A1BE-8C6C9962C5F0}" srcOrd="1" destOrd="0" presId="urn:microsoft.com/office/officeart/2018/5/layout/IconCircleLabelList"/>
    <dgm:cxn modelId="{B5817965-2BAC-4036-9417-1627B7444D81}" type="presParOf" srcId="{2D9EB229-8C8C-49B0-B4C1-20124A61E59D}" destId="{8AD1691D-336F-4E51-B277-2C34A0FA2703}" srcOrd="2" destOrd="0" presId="urn:microsoft.com/office/officeart/2018/5/layout/IconCircleLabelList"/>
    <dgm:cxn modelId="{A9734F0C-9BE5-4CF5-9D29-A0379CE77C2C}" type="presParOf" srcId="{2D9EB229-8C8C-49B0-B4C1-20124A61E59D}" destId="{24609678-316B-4EA3-9E19-96574B5F8920}" srcOrd="3" destOrd="0" presId="urn:microsoft.com/office/officeart/2018/5/layout/IconCircleLabelList"/>
    <dgm:cxn modelId="{BB66C055-94A4-4FFB-BE71-712C55EF98DE}" type="presParOf" srcId="{DDF22CCA-4818-484D-9079-A55679228BEB}" destId="{145FB957-6D82-4E02-91AD-DC39E996A51B}" srcOrd="11" destOrd="0" presId="urn:microsoft.com/office/officeart/2018/5/layout/IconCircleLabelList"/>
    <dgm:cxn modelId="{742F6531-116D-47EA-AF8B-D0FC8D996BD6}" type="presParOf" srcId="{DDF22CCA-4818-484D-9079-A55679228BEB}" destId="{DA91AC52-21A3-4184-B38F-614DEB1FD219}" srcOrd="12" destOrd="0" presId="urn:microsoft.com/office/officeart/2018/5/layout/IconCircleLabelList"/>
    <dgm:cxn modelId="{49EB4CFC-6C5B-4FD0-BE71-75E5EB9E536E}" type="presParOf" srcId="{DA91AC52-21A3-4184-B38F-614DEB1FD219}" destId="{217EFA98-D63F-408A-8EBC-3B064BBBFFF7}" srcOrd="0" destOrd="0" presId="urn:microsoft.com/office/officeart/2018/5/layout/IconCircleLabelList"/>
    <dgm:cxn modelId="{9CEA8CB0-C715-4849-BEFE-66F315B414E2}" type="presParOf" srcId="{DA91AC52-21A3-4184-B38F-614DEB1FD219}" destId="{6EDF5DF7-3D07-4A59-AC75-167BC0520515}" srcOrd="1" destOrd="0" presId="urn:microsoft.com/office/officeart/2018/5/layout/IconCircleLabelList"/>
    <dgm:cxn modelId="{64F298AF-1360-44CE-BF62-2F6A6C838E42}" type="presParOf" srcId="{DA91AC52-21A3-4184-B38F-614DEB1FD219}" destId="{BBA861CF-4813-49E9-8DF6-B3E9D9D39120}" srcOrd="2" destOrd="0" presId="urn:microsoft.com/office/officeart/2018/5/layout/IconCircleLabelList"/>
    <dgm:cxn modelId="{C381B550-7D36-4984-AC7D-3E6FFC05D9A1}" type="presParOf" srcId="{DA91AC52-21A3-4184-B38F-614DEB1FD219}" destId="{F9E1FDC1-56EC-4F42-BF57-F9BC170E539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237775-90F6-46F6-9190-51630A6993EA}" type="doc">
      <dgm:prSet loTypeId="urn:microsoft.com/office/officeart/2005/8/layout/funnel1" loCatId="process" qsTypeId="urn:microsoft.com/office/officeart/2005/8/quickstyle/simple1" qsCatId="simple" csTypeId="urn:microsoft.com/office/officeart/2005/8/colors/accent2_2" csCatId="accent2" phldr="1"/>
      <dgm:spPr/>
      <dgm:t>
        <a:bodyPr/>
        <a:lstStyle/>
        <a:p>
          <a:endParaRPr lang="en-US"/>
        </a:p>
      </dgm:t>
    </dgm:pt>
    <dgm:pt modelId="{7FEDD9FF-F6D1-466A-89AB-FBE4398D6E89}">
      <dgm:prSet phldrT="[Text]"/>
      <dgm:spPr/>
      <dgm:t>
        <a:bodyPr/>
        <a:lstStyle/>
        <a:p>
          <a:r>
            <a:rPr lang="en-US" dirty="0"/>
            <a:t>Missing value detection</a:t>
          </a:r>
        </a:p>
      </dgm:t>
    </dgm:pt>
    <dgm:pt modelId="{1419AD01-4149-4A50-88A5-055849335574}" type="parTrans" cxnId="{FD95144F-909F-4C4F-931D-33DCBBA80E44}">
      <dgm:prSet/>
      <dgm:spPr/>
      <dgm:t>
        <a:bodyPr/>
        <a:lstStyle/>
        <a:p>
          <a:endParaRPr lang="en-US"/>
        </a:p>
      </dgm:t>
    </dgm:pt>
    <dgm:pt modelId="{B33A1EA3-EBC2-445B-B7FA-B5FCD52BAA20}" type="sibTrans" cxnId="{FD95144F-909F-4C4F-931D-33DCBBA80E44}">
      <dgm:prSet/>
      <dgm:spPr/>
      <dgm:t>
        <a:bodyPr/>
        <a:lstStyle/>
        <a:p>
          <a:endParaRPr lang="en-US"/>
        </a:p>
      </dgm:t>
    </dgm:pt>
    <dgm:pt modelId="{E4C81646-596E-4FEC-8CCC-DBC0974DD38E}">
      <dgm:prSet phldrT="[Text]"/>
      <dgm:spPr/>
      <dgm:t>
        <a:bodyPr/>
        <a:lstStyle/>
        <a:p>
          <a:r>
            <a:rPr lang="en-US" dirty="0"/>
            <a:t>Column Extraction</a:t>
          </a:r>
        </a:p>
      </dgm:t>
    </dgm:pt>
    <dgm:pt modelId="{DEA3BBF5-0913-47D5-8187-05DC6C9272C5}" type="parTrans" cxnId="{6E6592EE-624C-4C20-9030-92E0AE3DA758}">
      <dgm:prSet/>
      <dgm:spPr/>
      <dgm:t>
        <a:bodyPr/>
        <a:lstStyle/>
        <a:p>
          <a:endParaRPr lang="en-US"/>
        </a:p>
      </dgm:t>
    </dgm:pt>
    <dgm:pt modelId="{26CD1187-256C-4DEF-AE3C-FDA39B5E213E}" type="sibTrans" cxnId="{6E6592EE-624C-4C20-9030-92E0AE3DA758}">
      <dgm:prSet/>
      <dgm:spPr/>
      <dgm:t>
        <a:bodyPr/>
        <a:lstStyle/>
        <a:p>
          <a:endParaRPr lang="en-US"/>
        </a:p>
      </dgm:t>
    </dgm:pt>
    <dgm:pt modelId="{30BBBDB0-7FDE-49E1-81CF-1F6FA4E324AB}">
      <dgm:prSet phldrT="[Text]"/>
      <dgm:spPr/>
      <dgm:t>
        <a:bodyPr/>
        <a:lstStyle/>
        <a:p>
          <a:r>
            <a:rPr lang="en-US" dirty="0"/>
            <a:t>Imputation</a:t>
          </a:r>
        </a:p>
      </dgm:t>
    </dgm:pt>
    <dgm:pt modelId="{04F5AC38-013F-43C6-963B-07A5EDA30AF5}" type="parTrans" cxnId="{CC8EFE9C-EB46-46BB-A07C-D9B6007D7ECC}">
      <dgm:prSet/>
      <dgm:spPr/>
      <dgm:t>
        <a:bodyPr/>
        <a:lstStyle/>
        <a:p>
          <a:endParaRPr lang="en-US"/>
        </a:p>
      </dgm:t>
    </dgm:pt>
    <dgm:pt modelId="{6DA846CA-61DF-4180-B24D-723DA6E5532F}" type="sibTrans" cxnId="{CC8EFE9C-EB46-46BB-A07C-D9B6007D7ECC}">
      <dgm:prSet/>
      <dgm:spPr/>
      <dgm:t>
        <a:bodyPr/>
        <a:lstStyle/>
        <a:p>
          <a:endParaRPr lang="en-US"/>
        </a:p>
      </dgm:t>
    </dgm:pt>
    <dgm:pt modelId="{C9927416-5DA2-4095-A342-C45CFF4B8D8B}">
      <dgm:prSet phldrT="[Text]" custT="1"/>
      <dgm:spPr/>
      <dgm:t>
        <a:bodyPr/>
        <a:lstStyle/>
        <a:p>
          <a:r>
            <a:rPr lang="en-US" sz="3200" dirty="0"/>
            <a:t>Cleaned Data</a:t>
          </a:r>
        </a:p>
      </dgm:t>
    </dgm:pt>
    <dgm:pt modelId="{AAB9CAD5-B1A1-42D2-A230-DB90DFF6A8D4}" type="parTrans" cxnId="{3F428978-D4BE-4AB3-8283-FCF15F59BD40}">
      <dgm:prSet/>
      <dgm:spPr/>
      <dgm:t>
        <a:bodyPr/>
        <a:lstStyle/>
        <a:p>
          <a:endParaRPr lang="en-US"/>
        </a:p>
      </dgm:t>
    </dgm:pt>
    <dgm:pt modelId="{6EC4C9B8-AD80-4FEC-821A-4B7ED1014EFA}" type="sibTrans" cxnId="{3F428978-D4BE-4AB3-8283-FCF15F59BD40}">
      <dgm:prSet/>
      <dgm:spPr/>
      <dgm:t>
        <a:bodyPr/>
        <a:lstStyle/>
        <a:p>
          <a:endParaRPr lang="en-US"/>
        </a:p>
      </dgm:t>
    </dgm:pt>
    <dgm:pt modelId="{0B55D261-9055-4BD7-93E1-BD146D9945FB}" type="pres">
      <dgm:prSet presAssocID="{39237775-90F6-46F6-9190-51630A6993EA}" presName="Name0" presStyleCnt="0">
        <dgm:presLayoutVars>
          <dgm:chMax val="4"/>
          <dgm:resizeHandles val="exact"/>
        </dgm:presLayoutVars>
      </dgm:prSet>
      <dgm:spPr/>
    </dgm:pt>
    <dgm:pt modelId="{179EF6BB-8EFC-485B-ADD0-210AAF7FBCB9}" type="pres">
      <dgm:prSet presAssocID="{39237775-90F6-46F6-9190-51630A6993EA}" presName="ellipse" presStyleLbl="trBgShp" presStyleIdx="0" presStyleCnt="1"/>
      <dgm:spPr/>
    </dgm:pt>
    <dgm:pt modelId="{272D66F5-AE16-48F6-9738-172F11782304}" type="pres">
      <dgm:prSet presAssocID="{39237775-90F6-46F6-9190-51630A6993EA}" presName="arrow1" presStyleLbl="fgShp" presStyleIdx="0" presStyleCnt="1"/>
      <dgm:spPr/>
    </dgm:pt>
    <dgm:pt modelId="{EB743486-62E3-4D1C-9E2B-666ECD5AC958}" type="pres">
      <dgm:prSet presAssocID="{39237775-90F6-46F6-9190-51630A6993EA}" presName="rectangle" presStyleLbl="revTx" presStyleIdx="0" presStyleCnt="1">
        <dgm:presLayoutVars>
          <dgm:bulletEnabled val="1"/>
        </dgm:presLayoutVars>
      </dgm:prSet>
      <dgm:spPr/>
    </dgm:pt>
    <dgm:pt modelId="{B1464575-F2D9-48CB-A95A-50EDE0276669}" type="pres">
      <dgm:prSet presAssocID="{E4C81646-596E-4FEC-8CCC-DBC0974DD38E}" presName="item1" presStyleLbl="node1" presStyleIdx="0" presStyleCnt="3">
        <dgm:presLayoutVars>
          <dgm:bulletEnabled val="1"/>
        </dgm:presLayoutVars>
      </dgm:prSet>
      <dgm:spPr/>
    </dgm:pt>
    <dgm:pt modelId="{8AC74935-9840-4D79-B534-4A9358EA40FF}" type="pres">
      <dgm:prSet presAssocID="{30BBBDB0-7FDE-49E1-81CF-1F6FA4E324AB}" presName="item2" presStyleLbl="node1" presStyleIdx="1" presStyleCnt="3">
        <dgm:presLayoutVars>
          <dgm:bulletEnabled val="1"/>
        </dgm:presLayoutVars>
      </dgm:prSet>
      <dgm:spPr/>
    </dgm:pt>
    <dgm:pt modelId="{5BA4F2AA-F31B-4B61-B5E9-D21BBA8CA90C}" type="pres">
      <dgm:prSet presAssocID="{C9927416-5DA2-4095-A342-C45CFF4B8D8B}" presName="item3" presStyleLbl="node1" presStyleIdx="2" presStyleCnt="3">
        <dgm:presLayoutVars>
          <dgm:bulletEnabled val="1"/>
        </dgm:presLayoutVars>
      </dgm:prSet>
      <dgm:spPr/>
    </dgm:pt>
    <dgm:pt modelId="{5B3190CD-4ACD-4CC4-9273-7E050D88194D}" type="pres">
      <dgm:prSet presAssocID="{39237775-90F6-46F6-9190-51630A6993EA}" presName="funnel" presStyleLbl="trAlignAcc1" presStyleIdx="0" presStyleCnt="1" custLinFactNeighborX="0" custLinFactNeighborY="1024"/>
      <dgm:spPr/>
    </dgm:pt>
  </dgm:ptLst>
  <dgm:cxnLst>
    <dgm:cxn modelId="{C094304C-ABED-4258-8F22-A4F3C05FEAED}" type="presOf" srcId="{C9927416-5DA2-4095-A342-C45CFF4B8D8B}" destId="{EB743486-62E3-4D1C-9E2B-666ECD5AC958}" srcOrd="0" destOrd="0" presId="urn:microsoft.com/office/officeart/2005/8/layout/funnel1"/>
    <dgm:cxn modelId="{FD95144F-909F-4C4F-931D-33DCBBA80E44}" srcId="{39237775-90F6-46F6-9190-51630A6993EA}" destId="{7FEDD9FF-F6D1-466A-89AB-FBE4398D6E89}" srcOrd="0" destOrd="0" parTransId="{1419AD01-4149-4A50-88A5-055849335574}" sibTransId="{B33A1EA3-EBC2-445B-B7FA-B5FCD52BAA20}"/>
    <dgm:cxn modelId="{3F428978-D4BE-4AB3-8283-FCF15F59BD40}" srcId="{39237775-90F6-46F6-9190-51630A6993EA}" destId="{C9927416-5DA2-4095-A342-C45CFF4B8D8B}" srcOrd="3" destOrd="0" parTransId="{AAB9CAD5-B1A1-42D2-A230-DB90DFF6A8D4}" sibTransId="{6EC4C9B8-AD80-4FEC-821A-4B7ED1014EFA}"/>
    <dgm:cxn modelId="{364D9886-2D5B-41F4-9C2E-9B94F0E6417B}" type="presOf" srcId="{30BBBDB0-7FDE-49E1-81CF-1F6FA4E324AB}" destId="{B1464575-F2D9-48CB-A95A-50EDE0276669}" srcOrd="0" destOrd="0" presId="urn:microsoft.com/office/officeart/2005/8/layout/funnel1"/>
    <dgm:cxn modelId="{CC8EFE9C-EB46-46BB-A07C-D9B6007D7ECC}" srcId="{39237775-90F6-46F6-9190-51630A6993EA}" destId="{30BBBDB0-7FDE-49E1-81CF-1F6FA4E324AB}" srcOrd="2" destOrd="0" parTransId="{04F5AC38-013F-43C6-963B-07A5EDA30AF5}" sibTransId="{6DA846CA-61DF-4180-B24D-723DA6E5532F}"/>
    <dgm:cxn modelId="{245112BF-FE3B-4DB8-8734-51E824308CE1}" type="presOf" srcId="{39237775-90F6-46F6-9190-51630A6993EA}" destId="{0B55D261-9055-4BD7-93E1-BD146D9945FB}" srcOrd="0" destOrd="0" presId="urn:microsoft.com/office/officeart/2005/8/layout/funnel1"/>
    <dgm:cxn modelId="{D01671BF-F40D-4711-BE5F-F5755C0D63FB}" type="presOf" srcId="{7FEDD9FF-F6D1-466A-89AB-FBE4398D6E89}" destId="{5BA4F2AA-F31B-4B61-B5E9-D21BBA8CA90C}" srcOrd="0" destOrd="0" presId="urn:microsoft.com/office/officeart/2005/8/layout/funnel1"/>
    <dgm:cxn modelId="{1C5F2DC9-C885-4AE0-AE90-5898E2427545}" type="presOf" srcId="{E4C81646-596E-4FEC-8CCC-DBC0974DD38E}" destId="{8AC74935-9840-4D79-B534-4A9358EA40FF}" srcOrd="0" destOrd="0" presId="urn:microsoft.com/office/officeart/2005/8/layout/funnel1"/>
    <dgm:cxn modelId="{6E6592EE-624C-4C20-9030-92E0AE3DA758}" srcId="{39237775-90F6-46F6-9190-51630A6993EA}" destId="{E4C81646-596E-4FEC-8CCC-DBC0974DD38E}" srcOrd="1" destOrd="0" parTransId="{DEA3BBF5-0913-47D5-8187-05DC6C9272C5}" sibTransId="{26CD1187-256C-4DEF-AE3C-FDA39B5E213E}"/>
    <dgm:cxn modelId="{AADE160D-A9CD-418C-9528-1F46B14C3E49}" type="presParOf" srcId="{0B55D261-9055-4BD7-93E1-BD146D9945FB}" destId="{179EF6BB-8EFC-485B-ADD0-210AAF7FBCB9}" srcOrd="0" destOrd="0" presId="urn:microsoft.com/office/officeart/2005/8/layout/funnel1"/>
    <dgm:cxn modelId="{8A260AFA-326D-40BC-86EC-B11A5904EE51}" type="presParOf" srcId="{0B55D261-9055-4BD7-93E1-BD146D9945FB}" destId="{272D66F5-AE16-48F6-9738-172F11782304}" srcOrd="1" destOrd="0" presId="urn:microsoft.com/office/officeart/2005/8/layout/funnel1"/>
    <dgm:cxn modelId="{8EB50D80-71A8-4F4B-8F79-23F656D5B979}" type="presParOf" srcId="{0B55D261-9055-4BD7-93E1-BD146D9945FB}" destId="{EB743486-62E3-4D1C-9E2B-666ECD5AC958}" srcOrd="2" destOrd="0" presId="urn:microsoft.com/office/officeart/2005/8/layout/funnel1"/>
    <dgm:cxn modelId="{5F743DF1-85C0-4DF4-9B47-FE828A2ABD72}" type="presParOf" srcId="{0B55D261-9055-4BD7-93E1-BD146D9945FB}" destId="{B1464575-F2D9-48CB-A95A-50EDE0276669}" srcOrd="3" destOrd="0" presId="urn:microsoft.com/office/officeart/2005/8/layout/funnel1"/>
    <dgm:cxn modelId="{25E74CC1-A0DB-4B14-B2D1-FDB5C668930A}" type="presParOf" srcId="{0B55D261-9055-4BD7-93E1-BD146D9945FB}" destId="{8AC74935-9840-4D79-B534-4A9358EA40FF}" srcOrd="4" destOrd="0" presId="urn:microsoft.com/office/officeart/2005/8/layout/funnel1"/>
    <dgm:cxn modelId="{7EDFC24E-6772-4035-BACE-0013EF09D909}" type="presParOf" srcId="{0B55D261-9055-4BD7-93E1-BD146D9945FB}" destId="{5BA4F2AA-F31B-4B61-B5E9-D21BBA8CA90C}" srcOrd="5" destOrd="0" presId="urn:microsoft.com/office/officeart/2005/8/layout/funnel1"/>
    <dgm:cxn modelId="{DDEA9D89-2DF8-4DFA-A330-EC79C9135783}" type="presParOf" srcId="{0B55D261-9055-4BD7-93E1-BD146D9945FB}" destId="{5B3190CD-4ACD-4CC4-9273-7E050D88194D}"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C6384-1FCF-4D6B-89BA-332D00491FA1}">
      <dsp:nvSpPr>
        <dsp:cNvPr id="0" name=""/>
        <dsp:cNvSpPr/>
      </dsp:nvSpPr>
      <dsp:spPr>
        <a:xfrm>
          <a:off x="898829" y="288"/>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65252-3FF1-4352-9639-57ACE73F1F4E}">
      <dsp:nvSpPr>
        <dsp:cNvPr id="0" name=""/>
        <dsp:cNvSpPr/>
      </dsp:nvSpPr>
      <dsp:spPr>
        <a:xfrm>
          <a:off x="1112262"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0EF802-E882-409E-855B-F98199276E4A}">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dirty="0"/>
            <a:t>Background</a:t>
          </a:r>
        </a:p>
      </dsp:txBody>
      <dsp:txXfrm>
        <a:off x="578678" y="1313725"/>
        <a:ext cx="1641796" cy="656718"/>
      </dsp:txXfrm>
    </dsp:sp>
    <dsp:sp modelId="{3E854112-0D94-4EC6-8132-D4E48DF570D8}">
      <dsp:nvSpPr>
        <dsp:cNvPr id="0" name=""/>
        <dsp:cNvSpPr/>
      </dsp:nvSpPr>
      <dsp:spPr>
        <a:xfrm>
          <a:off x="2827940" y="288"/>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A3E83-1143-4849-8BF7-A43B22D3D544}">
      <dsp:nvSpPr>
        <dsp:cNvPr id="0" name=""/>
        <dsp:cNvSpPr/>
      </dsp:nvSpPr>
      <dsp:spPr>
        <a:xfrm>
          <a:off x="3041374"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39EAFE-AC9C-4DA0-BEF4-C5347F17C6F6}">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dirty="0"/>
            <a:t>Goal of the project</a:t>
          </a:r>
        </a:p>
      </dsp:txBody>
      <dsp:txXfrm>
        <a:off x="2507790" y="1313725"/>
        <a:ext cx="1641796" cy="656718"/>
      </dsp:txXfrm>
    </dsp:sp>
    <dsp:sp modelId="{28FF4510-DA87-4B44-B3C2-2460F7EBE1FC}">
      <dsp:nvSpPr>
        <dsp:cNvPr id="0" name=""/>
        <dsp:cNvSpPr/>
      </dsp:nvSpPr>
      <dsp:spPr>
        <a:xfrm>
          <a:off x="4757051" y="288"/>
          <a:ext cx="1001496" cy="10014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56DAF5-3895-4C6A-8833-BA381186277C}">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49A13-3CE6-4DB7-ACEF-32C168FCB37E}">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dirty="0"/>
            <a:t>Exploratory Data Analysis</a:t>
          </a:r>
        </a:p>
      </dsp:txBody>
      <dsp:txXfrm>
        <a:off x="4436901" y="1313725"/>
        <a:ext cx="1641796" cy="656718"/>
      </dsp:txXfrm>
    </dsp:sp>
    <dsp:sp modelId="{AC249EBE-79A0-4470-B10D-E90F3272BD25}">
      <dsp:nvSpPr>
        <dsp:cNvPr id="0" name=""/>
        <dsp:cNvSpPr/>
      </dsp:nvSpPr>
      <dsp:spPr>
        <a:xfrm>
          <a:off x="6686163" y="288"/>
          <a:ext cx="1001496" cy="10014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7A0A8A-BC80-409E-AD3F-1D2DE3FEF96E}">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FD6284-FFB8-4EAD-997F-5ED450272358}">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dirty="0"/>
            <a:t>Feature Engineering</a:t>
          </a:r>
        </a:p>
      </dsp:txBody>
      <dsp:txXfrm>
        <a:off x="6366012" y="1313725"/>
        <a:ext cx="1641796" cy="656718"/>
      </dsp:txXfrm>
    </dsp:sp>
    <dsp:sp modelId="{72ABC897-881E-42E0-9DA9-F06481EF8237}">
      <dsp:nvSpPr>
        <dsp:cNvPr id="0" name=""/>
        <dsp:cNvSpPr/>
      </dsp:nvSpPr>
      <dsp:spPr>
        <a:xfrm>
          <a:off x="8615274" y="288"/>
          <a:ext cx="1001496" cy="10014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04DD0-81EC-4DC5-BED5-A8E96E654719}">
      <dsp:nvSpPr>
        <dsp:cNvPr id="0" name=""/>
        <dsp:cNvSpPr/>
      </dsp:nvSpPr>
      <dsp:spPr>
        <a:xfrm>
          <a:off x="8828708" y="213721"/>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486D45-8946-44BE-B43A-F55B53D689DE}">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dirty="0"/>
            <a:t>Models</a:t>
          </a:r>
        </a:p>
      </dsp:txBody>
      <dsp:txXfrm>
        <a:off x="8295124" y="1313725"/>
        <a:ext cx="1641796" cy="656718"/>
      </dsp:txXfrm>
    </dsp:sp>
    <dsp:sp modelId="{9849E6D8-55C0-441B-B535-CB0B946E6E15}">
      <dsp:nvSpPr>
        <dsp:cNvPr id="0" name=""/>
        <dsp:cNvSpPr/>
      </dsp:nvSpPr>
      <dsp:spPr>
        <a:xfrm>
          <a:off x="3792496" y="2380893"/>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34E3A6-70DC-4098-A1BE-8C6C9962C5F0}">
      <dsp:nvSpPr>
        <dsp:cNvPr id="0" name=""/>
        <dsp:cNvSpPr/>
      </dsp:nvSpPr>
      <dsp:spPr>
        <a:xfrm>
          <a:off x="4005929"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609678-316B-4EA3-9E19-96574B5F8920}">
      <dsp:nvSpPr>
        <dsp:cNvPr id="0" name=""/>
        <dsp:cNvSpPr/>
      </dsp:nvSpPr>
      <dsp:spPr>
        <a:xfrm>
          <a:off x="3472345"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Results</a:t>
          </a:r>
        </a:p>
      </dsp:txBody>
      <dsp:txXfrm>
        <a:off x="3472345" y="3694331"/>
        <a:ext cx="1641796" cy="656718"/>
      </dsp:txXfrm>
    </dsp:sp>
    <dsp:sp modelId="{217EFA98-D63F-408A-8EBC-3B064BBBFFF7}">
      <dsp:nvSpPr>
        <dsp:cNvPr id="0" name=""/>
        <dsp:cNvSpPr/>
      </dsp:nvSpPr>
      <dsp:spPr>
        <a:xfrm>
          <a:off x="5721607" y="2380893"/>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DF5DF7-3D07-4A59-AC75-167BC0520515}">
      <dsp:nvSpPr>
        <dsp:cNvPr id="0" name=""/>
        <dsp:cNvSpPr/>
      </dsp:nvSpPr>
      <dsp:spPr>
        <a:xfrm>
          <a:off x="5935041" y="2594327"/>
          <a:ext cx="574628" cy="574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E1FDC1-56EC-4F42-BF57-F9BC170E5392}">
      <dsp:nvSpPr>
        <dsp:cNvPr id="0" name=""/>
        <dsp:cNvSpPr/>
      </dsp:nvSpPr>
      <dsp:spPr>
        <a:xfrm>
          <a:off x="5401457"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Analysis</a:t>
          </a:r>
        </a:p>
      </dsp:txBody>
      <dsp:txXfrm>
        <a:off x="5401457" y="3694331"/>
        <a:ext cx="1641796" cy="65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EF6BB-8EFC-485B-ADD0-210AAF7FBCB9}">
      <dsp:nvSpPr>
        <dsp:cNvPr id="0" name=""/>
        <dsp:cNvSpPr/>
      </dsp:nvSpPr>
      <dsp:spPr>
        <a:xfrm>
          <a:off x="1872826" y="220133"/>
          <a:ext cx="4368800" cy="1517226"/>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2D66F5-AE16-48F6-9738-172F11782304}">
      <dsp:nvSpPr>
        <dsp:cNvPr id="0" name=""/>
        <dsp:cNvSpPr/>
      </dsp:nvSpPr>
      <dsp:spPr>
        <a:xfrm>
          <a:off x="3640666" y="3935306"/>
          <a:ext cx="846666" cy="541866"/>
        </a:xfrm>
        <a:prstGeom prst="downArrow">
          <a:avLst/>
        </a:prstGeom>
        <a:solidFill>
          <a:schemeClr val="accent2">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743486-62E3-4D1C-9E2B-666ECD5AC958}">
      <dsp:nvSpPr>
        <dsp:cNvPr id="0" name=""/>
        <dsp:cNvSpPr/>
      </dsp:nvSpPr>
      <dsp:spPr>
        <a:xfrm>
          <a:off x="2031999" y="4368800"/>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Cleaned Data</a:t>
          </a:r>
        </a:p>
      </dsp:txBody>
      <dsp:txXfrm>
        <a:off x="2031999" y="4368800"/>
        <a:ext cx="4064000" cy="1016000"/>
      </dsp:txXfrm>
    </dsp:sp>
    <dsp:sp modelId="{B1464575-F2D9-48CB-A95A-50EDE0276669}">
      <dsp:nvSpPr>
        <dsp:cNvPr id="0" name=""/>
        <dsp:cNvSpPr/>
      </dsp:nvSpPr>
      <dsp:spPr>
        <a:xfrm>
          <a:off x="3461173" y="1854538"/>
          <a:ext cx="1524000" cy="15240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Imputation</a:t>
          </a:r>
        </a:p>
      </dsp:txBody>
      <dsp:txXfrm>
        <a:off x="3684358" y="2077723"/>
        <a:ext cx="1077630" cy="1077630"/>
      </dsp:txXfrm>
    </dsp:sp>
    <dsp:sp modelId="{8AC74935-9840-4D79-B534-4A9358EA40FF}">
      <dsp:nvSpPr>
        <dsp:cNvPr id="0" name=""/>
        <dsp:cNvSpPr/>
      </dsp:nvSpPr>
      <dsp:spPr>
        <a:xfrm>
          <a:off x="2370666" y="711200"/>
          <a:ext cx="1524000" cy="15240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Column Extraction</a:t>
          </a:r>
        </a:p>
      </dsp:txBody>
      <dsp:txXfrm>
        <a:off x="2593851" y="934385"/>
        <a:ext cx="1077630" cy="1077630"/>
      </dsp:txXfrm>
    </dsp:sp>
    <dsp:sp modelId="{5BA4F2AA-F31B-4B61-B5E9-D21BBA8CA90C}">
      <dsp:nvSpPr>
        <dsp:cNvPr id="0" name=""/>
        <dsp:cNvSpPr/>
      </dsp:nvSpPr>
      <dsp:spPr>
        <a:xfrm>
          <a:off x="3928533" y="342730"/>
          <a:ext cx="1524000" cy="15240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Missing value detection</a:t>
          </a:r>
        </a:p>
      </dsp:txBody>
      <dsp:txXfrm>
        <a:off x="4151718" y="565915"/>
        <a:ext cx="1077630" cy="1077630"/>
      </dsp:txXfrm>
    </dsp:sp>
    <dsp:sp modelId="{5B3190CD-4ACD-4CC4-9273-7E050D88194D}">
      <dsp:nvSpPr>
        <dsp:cNvPr id="0" name=""/>
        <dsp:cNvSpPr/>
      </dsp:nvSpPr>
      <dsp:spPr>
        <a:xfrm>
          <a:off x="1693333" y="72707"/>
          <a:ext cx="4741333" cy="3793066"/>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18FE0-F9E2-4A49-B7A8-3B420900553D}" type="datetimeFigureOut">
              <a:rPr lang="en-US" smtClean="0"/>
              <a:t>7/10/2019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BF990-D471-4DE2-9A4E-B7F946746EBB}" type="slidenum">
              <a:rPr lang="en-US" smtClean="0"/>
              <a:t>‹#›</a:t>
            </a:fld>
            <a:endParaRPr lang="en-US"/>
          </a:p>
        </p:txBody>
      </p:sp>
    </p:spTree>
    <p:extLst>
      <p:ext uri="{BB962C8B-B14F-4D97-AF65-F5344CB8AC3E}">
        <p14:creationId xmlns:p14="http://schemas.microsoft.com/office/powerpoint/2010/main" val="2929278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BF990-D471-4DE2-9A4E-B7F946746EBB}" type="slidenum">
              <a:rPr lang="en-US" smtClean="0"/>
              <a:t>1</a:t>
            </a:fld>
            <a:endParaRPr lang="en-US"/>
          </a:p>
        </p:txBody>
      </p:sp>
    </p:spTree>
    <p:extLst>
      <p:ext uri="{BB962C8B-B14F-4D97-AF65-F5344CB8AC3E}">
        <p14:creationId xmlns:p14="http://schemas.microsoft.com/office/powerpoint/2010/main" val="318569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500 Cities project is a collaboration between CDC, the Robert Wood Johnson Foundation, and the CDC Foundation. The purpose of the 500 Cities Project is to provide city- and census tract-level small area estimates for chronic disease risk factors, health outcomes, and clinical preventive service use for the largest 500 cities in the United States. These small area estimates will allow cities and local health departments to better understand the burden and geographic distribution of health-related variables in their jurisdictions, and assist them in planning public health interventions. </a:t>
            </a:r>
          </a:p>
          <a:p>
            <a:endParaRPr lang="en-US" dirty="0"/>
          </a:p>
        </p:txBody>
      </p:sp>
      <p:sp>
        <p:nvSpPr>
          <p:cNvPr id="4" name="Slide Number Placeholder 3"/>
          <p:cNvSpPr>
            <a:spLocks noGrp="1"/>
          </p:cNvSpPr>
          <p:nvPr>
            <p:ph type="sldNum" sz="quarter" idx="5"/>
          </p:nvPr>
        </p:nvSpPr>
        <p:spPr/>
        <p:txBody>
          <a:bodyPr/>
          <a:lstStyle/>
          <a:p>
            <a:fld id="{ABCBF990-D471-4DE2-9A4E-B7F946746EBB}" type="slidenum">
              <a:rPr lang="en-US" smtClean="0"/>
              <a:t>3</a:t>
            </a:fld>
            <a:endParaRPr lang="en-US"/>
          </a:p>
        </p:txBody>
      </p:sp>
    </p:spTree>
    <p:extLst>
      <p:ext uri="{BB962C8B-B14F-4D97-AF65-F5344CB8AC3E}">
        <p14:creationId xmlns:p14="http://schemas.microsoft.com/office/powerpoint/2010/main" val="1473143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22222"/>
                </a:solidFill>
                <a:latin typeface="Calibri" panose="020F0502020204030204" pitchFamily="34" charset="0"/>
                <a:ea typeface="Calibri" panose="020F0502020204030204" pitchFamily="34" charset="0"/>
                <a:cs typeface="Calibri" panose="020F0502020204030204" pitchFamily="34" charset="0"/>
              </a:rPr>
              <a:t>Physical health is the state of being free from illness or injury.  It can cover a wide range of areas including healthy diet, healthy weight, dental health, personal hygiene and sleep. Physical health is vital for overall well-being. Chronic illness like cancer, diabetes, asthma, arthritis cannot be cured but can be managed. Putting into practice the old saying 'prevention is better than cure' – modelled physical health not being good for more than 14 days to identify the most significant contributors.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BCBF990-D471-4DE2-9A4E-B7F946746EBB}" type="slidenum">
              <a:rPr lang="en-US" smtClean="0"/>
              <a:t>6</a:t>
            </a:fld>
            <a:endParaRPr lang="en-US"/>
          </a:p>
        </p:txBody>
      </p:sp>
    </p:spTree>
    <p:extLst>
      <p:ext uri="{BB962C8B-B14F-4D97-AF65-F5344CB8AC3E}">
        <p14:creationId xmlns:p14="http://schemas.microsoft.com/office/powerpoint/2010/main" val="128638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Extracted the columns with name </a:t>
            </a:r>
            <a:r>
              <a:rPr lang="en-US" dirty="0" err="1"/>
              <a:t>CrudePrev</a:t>
            </a:r>
            <a:endParaRPr lang="en-US" dirty="0"/>
          </a:p>
          <a:p>
            <a:endParaRPr lang="en-US" dirty="0"/>
          </a:p>
          <a:p>
            <a:pPr marL="285750" indent="-285750">
              <a:buFont typeface="Arial" panose="020B0604020202020204" pitchFamily="34" charset="0"/>
              <a:buChar char="•"/>
            </a:pPr>
            <a:r>
              <a:rPr lang="en-US" dirty="0"/>
              <a:t>Detected missing values: </a:t>
            </a:r>
            <a:r>
              <a:rPr lang="en-US" dirty="0" err="1"/>
              <a:t>PAPTEST_CrudePrev</a:t>
            </a:r>
            <a:r>
              <a:rPr lang="en-US" dirty="0"/>
              <a:t> (47 rows)</a:t>
            </a:r>
          </a:p>
          <a:p>
            <a:endParaRPr lang="en-US" dirty="0"/>
          </a:p>
          <a:p>
            <a:pPr marL="285750" indent="-285750">
              <a:buFont typeface="Arial" panose="020B0604020202020204" pitchFamily="34" charset="0"/>
              <a:buChar char="•"/>
            </a:pPr>
            <a:r>
              <a:rPr lang="en-US" dirty="0"/>
              <a:t>Calculated mean of column </a:t>
            </a:r>
            <a:r>
              <a:rPr lang="en-US" dirty="0" err="1"/>
              <a:t>PAPTest</a:t>
            </a:r>
            <a:r>
              <a:rPr lang="en-US" dirty="0"/>
              <a:t> based on state</a:t>
            </a:r>
          </a:p>
          <a:p>
            <a:endParaRPr lang="en-US" dirty="0"/>
          </a:p>
          <a:p>
            <a:pPr marL="285750" indent="-285750">
              <a:buFont typeface="Arial" panose="020B0604020202020204" pitchFamily="34" charset="0"/>
              <a:buChar char="•"/>
            </a:pPr>
            <a:r>
              <a:rPr lang="en-US" dirty="0"/>
              <a:t>Replaced missing values with the mean of the column</a:t>
            </a:r>
          </a:p>
          <a:p>
            <a:endParaRPr lang="en-US" dirty="0"/>
          </a:p>
        </p:txBody>
      </p:sp>
      <p:sp>
        <p:nvSpPr>
          <p:cNvPr id="4" name="Slide Number Placeholder 3"/>
          <p:cNvSpPr>
            <a:spLocks noGrp="1"/>
          </p:cNvSpPr>
          <p:nvPr>
            <p:ph type="sldNum" sz="quarter" idx="5"/>
          </p:nvPr>
        </p:nvSpPr>
        <p:spPr/>
        <p:txBody>
          <a:bodyPr/>
          <a:lstStyle/>
          <a:p>
            <a:fld id="{ABCBF990-D471-4DE2-9A4E-B7F946746EBB}" type="slidenum">
              <a:rPr lang="en-US" smtClean="0"/>
              <a:t>7</a:t>
            </a:fld>
            <a:endParaRPr lang="en-US"/>
          </a:p>
        </p:txBody>
      </p:sp>
    </p:spTree>
    <p:extLst>
      <p:ext uri="{BB962C8B-B14F-4D97-AF65-F5344CB8AC3E}">
        <p14:creationId xmlns:p14="http://schemas.microsoft.com/office/powerpoint/2010/main" val="4048661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BF990-D471-4DE2-9A4E-B7F946746EBB}" type="slidenum">
              <a:rPr lang="en-US" smtClean="0"/>
              <a:t>15</a:t>
            </a:fld>
            <a:endParaRPr lang="en-US"/>
          </a:p>
        </p:txBody>
      </p:sp>
    </p:spTree>
    <p:extLst>
      <p:ext uri="{BB962C8B-B14F-4D97-AF65-F5344CB8AC3E}">
        <p14:creationId xmlns:p14="http://schemas.microsoft.com/office/powerpoint/2010/main" val="444298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US" dirty="0"/>
              <a:t>1.No leisure-time physical activity among adults aged ≥18 years</a:t>
            </a:r>
          </a:p>
          <a:p>
            <a:pPr marL="457200" lvl="1" indent="0">
              <a:buNone/>
            </a:pPr>
            <a:r>
              <a:rPr lang="en-US" dirty="0"/>
              <a:t>2.Visits to dentist or dental clinic among adults aged ≥18 years</a:t>
            </a:r>
          </a:p>
          <a:p>
            <a:pPr marL="457200" lvl="1" indent="0">
              <a:buNone/>
            </a:pPr>
            <a:r>
              <a:rPr lang="en-US" dirty="0"/>
              <a:t>3.Unhealthy Behavior Score</a:t>
            </a:r>
          </a:p>
          <a:p>
            <a:pPr marL="457200" lvl="1" indent="0">
              <a:buNone/>
            </a:pPr>
            <a:r>
              <a:rPr lang="en-US" dirty="0"/>
              <a:t>4.Current smoking among adults aged ≥18 years</a:t>
            </a:r>
          </a:p>
          <a:p>
            <a:endParaRPr lang="en-US" dirty="0"/>
          </a:p>
        </p:txBody>
      </p:sp>
      <p:sp>
        <p:nvSpPr>
          <p:cNvPr id="4" name="Slide Number Placeholder 3"/>
          <p:cNvSpPr>
            <a:spLocks noGrp="1"/>
          </p:cNvSpPr>
          <p:nvPr>
            <p:ph type="sldNum" sz="quarter" idx="5"/>
          </p:nvPr>
        </p:nvSpPr>
        <p:spPr/>
        <p:txBody>
          <a:bodyPr/>
          <a:lstStyle/>
          <a:p>
            <a:fld id="{ABCBF990-D471-4DE2-9A4E-B7F946746EBB}" type="slidenum">
              <a:rPr lang="en-US" smtClean="0"/>
              <a:t>18</a:t>
            </a:fld>
            <a:endParaRPr lang="en-US"/>
          </a:p>
        </p:txBody>
      </p:sp>
    </p:spTree>
    <p:extLst>
      <p:ext uri="{BB962C8B-B14F-4D97-AF65-F5344CB8AC3E}">
        <p14:creationId xmlns:p14="http://schemas.microsoft.com/office/powerpoint/2010/main" val="1280246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Midwest, Northeast and south</a:t>
            </a:r>
            <a:endParaRPr dirty="0"/>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A399-2455-498D-A493-B0E4F02A63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20B111-D018-4EC8-8130-D62FF3DC1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2090BF-02FB-4113-9480-CA7BF8DF7CF9}"/>
              </a:ext>
            </a:extLst>
          </p:cNvPr>
          <p:cNvSpPr>
            <a:spLocks noGrp="1"/>
          </p:cNvSpPr>
          <p:nvPr>
            <p:ph type="dt" sz="half" idx="10"/>
          </p:nvPr>
        </p:nvSpPr>
        <p:spPr/>
        <p:txBody>
          <a:bodyPr/>
          <a:lstStyle/>
          <a:p>
            <a:fld id="{649D6D99-63CA-40C5-961D-FFB3469F0C1D}" type="datetime1">
              <a:rPr lang="en-US" smtClean="0"/>
              <a:t>7/10/2019</a:t>
            </a:fld>
            <a:endParaRPr lang="en-US"/>
          </a:p>
        </p:txBody>
      </p:sp>
      <p:sp>
        <p:nvSpPr>
          <p:cNvPr id="5" name="Footer Placeholder 4">
            <a:extLst>
              <a:ext uri="{FF2B5EF4-FFF2-40B4-BE49-F238E27FC236}">
                <a16:creationId xmlns:a16="http://schemas.microsoft.com/office/drawing/2014/main" id="{094D5B2D-4ABD-47A9-8091-FFD31FF2AAB6}"/>
              </a:ext>
            </a:extLst>
          </p:cNvPr>
          <p:cNvSpPr>
            <a:spLocks noGrp="1"/>
          </p:cNvSpPr>
          <p:nvPr>
            <p:ph type="ftr" sz="quarter" idx="11"/>
          </p:nvPr>
        </p:nvSpPr>
        <p:spPr/>
        <p:txBody>
          <a:bodyPr/>
          <a:lstStyle/>
          <a:p>
            <a:r>
              <a:rPr lang="en-US"/>
              <a:t>Code File: shorturl.at/hBR01        Write Up: shorturl.at/aeqCJ</a:t>
            </a:r>
          </a:p>
        </p:txBody>
      </p:sp>
      <p:sp>
        <p:nvSpPr>
          <p:cNvPr id="6" name="Slide Number Placeholder 5">
            <a:extLst>
              <a:ext uri="{FF2B5EF4-FFF2-40B4-BE49-F238E27FC236}">
                <a16:creationId xmlns:a16="http://schemas.microsoft.com/office/drawing/2014/main" id="{042AEC7E-AB33-4731-BACF-427D2F1D3175}"/>
              </a:ext>
            </a:extLst>
          </p:cNvPr>
          <p:cNvSpPr>
            <a:spLocks noGrp="1"/>
          </p:cNvSpPr>
          <p:nvPr>
            <p:ph type="sldNum" sz="quarter" idx="12"/>
          </p:nvPr>
        </p:nvSpPr>
        <p:spPr/>
        <p:txBody>
          <a:bodyPr/>
          <a:lstStyle/>
          <a:p>
            <a:fld id="{05973DD4-092E-4C36-B696-CBA574DFB048}" type="slidenum">
              <a:rPr lang="en-US" smtClean="0"/>
              <a:t>‹#›</a:t>
            </a:fld>
            <a:endParaRPr lang="en-US"/>
          </a:p>
        </p:txBody>
      </p:sp>
    </p:spTree>
    <p:extLst>
      <p:ext uri="{BB962C8B-B14F-4D97-AF65-F5344CB8AC3E}">
        <p14:creationId xmlns:p14="http://schemas.microsoft.com/office/powerpoint/2010/main" val="232126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5119-D260-491F-85EE-9071648E6D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BEAB04-BEF4-4ACC-90A9-4182E67AC7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A3128-5D09-4996-8DC0-406C48796D9B}"/>
              </a:ext>
            </a:extLst>
          </p:cNvPr>
          <p:cNvSpPr>
            <a:spLocks noGrp="1"/>
          </p:cNvSpPr>
          <p:nvPr>
            <p:ph type="dt" sz="half" idx="10"/>
          </p:nvPr>
        </p:nvSpPr>
        <p:spPr/>
        <p:txBody>
          <a:bodyPr/>
          <a:lstStyle/>
          <a:p>
            <a:fld id="{1D4D6B12-2D4A-447C-82A5-E77C0D5772F2}" type="datetime1">
              <a:rPr lang="en-US" smtClean="0"/>
              <a:t>7/10/2019</a:t>
            </a:fld>
            <a:endParaRPr lang="en-US"/>
          </a:p>
        </p:txBody>
      </p:sp>
      <p:sp>
        <p:nvSpPr>
          <p:cNvPr id="5" name="Footer Placeholder 4">
            <a:extLst>
              <a:ext uri="{FF2B5EF4-FFF2-40B4-BE49-F238E27FC236}">
                <a16:creationId xmlns:a16="http://schemas.microsoft.com/office/drawing/2014/main" id="{9FD3DCB9-C731-4542-9BBC-F8A13767E1A7}"/>
              </a:ext>
            </a:extLst>
          </p:cNvPr>
          <p:cNvSpPr>
            <a:spLocks noGrp="1"/>
          </p:cNvSpPr>
          <p:nvPr>
            <p:ph type="ftr" sz="quarter" idx="11"/>
          </p:nvPr>
        </p:nvSpPr>
        <p:spPr/>
        <p:txBody>
          <a:bodyPr/>
          <a:lstStyle/>
          <a:p>
            <a:r>
              <a:rPr lang="en-US"/>
              <a:t>Code File: shorturl.at/hBR01        Write Up: shorturl.at/aeqCJ</a:t>
            </a:r>
          </a:p>
        </p:txBody>
      </p:sp>
      <p:sp>
        <p:nvSpPr>
          <p:cNvPr id="6" name="Slide Number Placeholder 5">
            <a:extLst>
              <a:ext uri="{FF2B5EF4-FFF2-40B4-BE49-F238E27FC236}">
                <a16:creationId xmlns:a16="http://schemas.microsoft.com/office/drawing/2014/main" id="{03C53361-3C97-47F4-81DC-1E69C9F1E5F9}"/>
              </a:ext>
            </a:extLst>
          </p:cNvPr>
          <p:cNvSpPr>
            <a:spLocks noGrp="1"/>
          </p:cNvSpPr>
          <p:nvPr>
            <p:ph type="sldNum" sz="quarter" idx="12"/>
          </p:nvPr>
        </p:nvSpPr>
        <p:spPr/>
        <p:txBody>
          <a:bodyPr/>
          <a:lstStyle/>
          <a:p>
            <a:fld id="{05973DD4-092E-4C36-B696-CBA574DFB048}" type="slidenum">
              <a:rPr lang="en-US" smtClean="0"/>
              <a:t>‹#›</a:t>
            </a:fld>
            <a:endParaRPr lang="en-US"/>
          </a:p>
        </p:txBody>
      </p:sp>
    </p:spTree>
    <p:extLst>
      <p:ext uri="{BB962C8B-B14F-4D97-AF65-F5344CB8AC3E}">
        <p14:creationId xmlns:p14="http://schemas.microsoft.com/office/powerpoint/2010/main" val="157294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042201-A020-47BD-B02B-4794C0052A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14F40F-75C4-4012-B0C0-AFCCDDCAA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DC1D0-5D68-4E0E-97F3-7947DB1AD7B1}"/>
              </a:ext>
            </a:extLst>
          </p:cNvPr>
          <p:cNvSpPr>
            <a:spLocks noGrp="1"/>
          </p:cNvSpPr>
          <p:nvPr>
            <p:ph type="dt" sz="half" idx="10"/>
          </p:nvPr>
        </p:nvSpPr>
        <p:spPr/>
        <p:txBody>
          <a:bodyPr/>
          <a:lstStyle/>
          <a:p>
            <a:fld id="{2DDCED84-86F8-462E-BFD5-69CEEFF2E103}" type="datetime1">
              <a:rPr lang="en-US" smtClean="0"/>
              <a:t>7/10/2019</a:t>
            </a:fld>
            <a:endParaRPr lang="en-US"/>
          </a:p>
        </p:txBody>
      </p:sp>
      <p:sp>
        <p:nvSpPr>
          <p:cNvPr id="5" name="Footer Placeholder 4">
            <a:extLst>
              <a:ext uri="{FF2B5EF4-FFF2-40B4-BE49-F238E27FC236}">
                <a16:creationId xmlns:a16="http://schemas.microsoft.com/office/drawing/2014/main" id="{FFD18808-CFE1-4708-BFED-EA71257B51DB}"/>
              </a:ext>
            </a:extLst>
          </p:cNvPr>
          <p:cNvSpPr>
            <a:spLocks noGrp="1"/>
          </p:cNvSpPr>
          <p:nvPr>
            <p:ph type="ftr" sz="quarter" idx="11"/>
          </p:nvPr>
        </p:nvSpPr>
        <p:spPr/>
        <p:txBody>
          <a:bodyPr/>
          <a:lstStyle/>
          <a:p>
            <a:r>
              <a:rPr lang="en-US"/>
              <a:t>Code File: shorturl.at/hBR01        Write Up: shorturl.at/aeqCJ</a:t>
            </a:r>
          </a:p>
        </p:txBody>
      </p:sp>
      <p:sp>
        <p:nvSpPr>
          <p:cNvPr id="6" name="Slide Number Placeholder 5">
            <a:extLst>
              <a:ext uri="{FF2B5EF4-FFF2-40B4-BE49-F238E27FC236}">
                <a16:creationId xmlns:a16="http://schemas.microsoft.com/office/drawing/2014/main" id="{EB610774-9679-4C1E-B63C-7041C4EE8D25}"/>
              </a:ext>
            </a:extLst>
          </p:cNvPr>
          <p:cNvSpPr>
            <a:spLocks noGrp="1"/>
          </p:cNvSpPr>
          <p:nvPr>
            <p:ph type="sldNum" sz="quarter" idx="12"/>
          </p:nvPr>
        </p:nvSpPr>
        <p:spPr/>
        <p:txBody>
          <a:bodyPr/>
          <a:lstStyle/>
          <a:p>
            <a:fld id="{05973DD4-092E-4C36-B696-CBA574DFB048}" type="slidenum">
              <a:rPr lang="en-US" smtClean="0"/>
              <a:t>‹#›</a:t>
            </a:fld>
            <a:endParaRPr lang="en-US"/>
          </a:p>
        </p:txBody>
      </p:sp>
    </p:spTree>
    <p:extLst>
      <p:ext uri="{BB962C8B-B14F-4D97-AF65-F5344CB8AC3E}">
        <p14:creationId xmlns:p14="http://schemas.microsoft.com/office/powerpoint/2010/main" val="510085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C97F-8653-4121-95F7-F4A347EAE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2D3FD-3661-45AD-901F-37A4DBD3A4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2CE53-B682-4521-91C1-A4A2FE003857}"/>
              </a:ext>
            </a:extLst>
          </p:cNvPr>
          <p:cNvSpPr>
            <a:spLocks noGrp="1"/>
          </p:cNvSpPr>
          <p:nvPr>
            <p:ph type="dt" sz="half" idx="10"/>
          </p:nvPr>
        </p:nvSpPr>
        <p:spPr/>
        <p:txBody>
          <a:bodyPr/>
          <a:lstStyle/>
          <a:p>
            <a:fld id="{9E37F93E-836A-4F72-ADAF-6657886118FB}" type="datetime1">
              <a:rPr lang="en-US" smtClean="0"/>
              <a:t>7/10/2019</a:t>
            </a:fld>
            <a:endParaRPr lang="en-US"/>
          </a:p>
        </p:txBody>
      </p:sp>
      <p:sp>
        <p:nvSpPr>
          <p:cNvPr id="5" name="Footer Placeholder 4">
            <a:extLst>
              <a:ext uri="{FF2B5EF4-FFF2-40B4-BE49-F238E27FC236}">
                <a16:creationId xmlns:a16="http://schemas.microsoft.com/office/drawing/2014/main" id="{0577E64E-A418-41F3-BC77-4538BFB5F25D}"/>
              </a:ext>
            </a:extLst>
          </p:cNvPr>
          <p:cNvSpPr>
            <a:spLocks noGrp="1"/>
          </p:cNvSpPr>
          <p:nvPr>
            <p:ph type="ftr" sz="quarter" idx="11"/>
          </p:nvPr>
        </p:nvSpPr>
        <p:spPr/>
        <p:txBody>
          <a:bodyPr/>
          <a:lstStyle/>
          <a:p>
            <a:r>
              <a:rPr lang="en-US"/>
              <a:t>Code File: shorturl.at/hBR01        Write Up: shorturl.at/aeqCJ</a:t>
            </a:r>
          </a:p>
        </p:txBody>
      </p:sp>
      <p:sp>
        <p:nvSpPr>
          <p:cNvPr id="6" name="Slide Number Placeholder 5">
            <a:extLst>
              <a:ext uri="{FF2B5EF4-FFF2-40B4-BE49-F238E27FC236}">
                <a16:creationId xmlns:a16="http://schemas.microsoft.com/office/drawing/2014/main" id="{397A32F1-9DFF-4A8D-9F6A-77770D111E6A}"/>
              </a:ext>
            </a:extLst>
          </p:cNvPr>
          <p:cNvSpPr>
            <a:spLocks noGrp="1"/>
          </p:cNvSpPr>
          <p:nvPr>
            <p:ph type="sldNum" sz="quarter" idx="12"/>
          </p:nvPr>
        </p:nvSpPr>
        <p:spPr/>
        <p:txBody>
          <a:bodyPr/>
          <a:lstStyle/>
          <a:p>
            <a:fld id="{05973DD4-092E-4C36-B696-CBA574DFB048}" type="slidenum">
              <a:rPr lang="en-US" smtClean="0"/>
              <a:t>‹#›</a:t>
            </a:fld>
            <a:endParaRPr lang="en-US"/>
          </a:p>
        </p:txBody>
      </p:sp>
    </p:spTree>
    <p:extLst>
      <p:ext uri="{BB962C8B-B14F-4D97-AF65-F5344CB8AC3E}">
        <p14:creationId xmlns:p14="http://schemas.microsoft.com/office/powerpoint/2010/main" val="384066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02F6-C73A-4321-BF2F-3F43039BC9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9FE48B-A54C-4E70-94D1-02EA2AF5DB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0D02BB-AFD1-4C87-8928-CF72A6A6F444}"/>
              </a:ext>
            </a:extLst>
          </p:cNvPr>
          <p:cNvSpPr>
            <a:spLocks noGrp="1"/>
          </p:cNvSpPr>
          <p:nvPr>
            <p:ph type="dt" sz="half" idx="10"/>
          </p:nvPr>
        </p:nvSpPr>
        <p:spPr/>
        <p:txBody>
          <a:bodyPr/>
          <a:lstStyle/>
          <a:p>
            <a:fld id="{BCFA426D-EEED-41AA-B7BD-D5975038577C}" type="datetime1">
              <a:rPr lang="en-US" smtClean="0"/>
              <a:t>7/10/2019</a:t>
            </a:fld>
            <a:endParaRPr lang="en-US"/>
          </a:p>
        </p:txBody>
      </p:sp>
      <p:sp>
        <p:nvSpPr>
          <p:cNvPr id="5" name="Footer Placeholder 4">
            <a:extLst>
              <a:ext uri="{FF2B5EF4-FFF2-40B4-BE49-F238E27FC236}">
                <a16:creationId xmlns:a16="http://schemas.microsoft.com/office/drawing/2014/main" id="{CEA0D9D8-CD2F-4DF6-8D16-6533593084C5}"/>
              </a:ext>
            </a:extLst>
          </p:cNvPr>
          <p:cNvSpPr>
            <a:spLocks noGrp="1"/>
          </p:cNvSpPr>
          <p:nvPr>
            <p:ph type="ftr" sz="quarter" idx="11"/>
          </p:nvPr>
        </p:nvSpPr>
        <p:spPr/>
        <p:txBody>
          <a:bodyPr/>
          <a:lstStyle/>
          <a:p>
            <a:r>
              <a:rPr lang="en-US"/>
              <a:t>Code File: shorturl.at/hBR01        Write Up: shorturl.at/aeqCJ</a:t>
            </a:r>
          </a:p>
        </p:txBody>
      </p:sp>
      <p:sp>
        <p:nvSpPr>
          <p:cNvPr id="6" name="Slide Number Placeholder 5">
            <a:extLst>
              <a:ext uri="{FF2B5EF4-FFF2-40B4-BE49-F238E27FC236}">
                <a16:creationId xmlns:a16="http://schemas.microsoft.com/office/drawing/2014/main" id="{FFBB5383-F3C6-46C9-9962-F03E5B90E8CB}"/>
              </a:ext>
            </a:extLst>
          </p:cNvPr>
          <p:cNvSpPr>
            <a:spLocks noGrp="1"/>
          </p:cNvSpPr>
          <p:nvPr>
            <p:ph type="sldNum" sz="quarter" idx="12"/>
          </p:nvPr>
        </p:nvSpPr>
        <p:spPr/>
        <p:txBody>
          <a:bodyPr/>
          <a:lstStyle/>
          <a:p>
            <a:fld id="{05973DD4-092E-4C36-B696-CBA574DFB048}" type="slidenum">
              <a:rPr lang="en-US" smtClean="0"/>
              <a:t>‹#›</a:t>
            </a:fld>
            <a:endParaRPr lang="en-US"/>
          </a:p>
        </p:txBody>
      </p:sp>
    </p:spTree>
    <p:extLst>
      <p:ext uri="{BB962C8B-B14F-4D97-AF65-F5344CB8AC3E}">
        <p14:creationId xmlns:p14="http://schemas.microsoft.com/office/powerpoint/2010/main" val="16890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E2B5-A640-46B5-AF6C-3C2ECE2F6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EEE6B6-D60F-4921-AF14-6C5AB803A1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55905F-12D1-484B-BADC-4E9CDBEBC4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39B2C2-A855-4388-8FE8-D04DCB9CE67C}"/>
              </a:ext>
            </a:extLst>
          </p:cNvPr>
          <p:cNvSpPr>
            <a:spLocks noGrp="1"/>
          </p:cNvSpPr>
          <p:nvPr>
            <p:ph type="dt" sz="half" idx="10"/>
          </p:nvPr>
        </p:nvSpPr>
        <p:spPr/>
        <p:txBody>
          <a:bodyPr/>
          <a:lstStyle/>
          <a:p>
            <a:fld id="{6866843F-89EE-448F-9C07-2C2500CD083C}" type="datetime1">
              <a:rPr lang="en-US" smtClean="0"/>
              <a:t>7/10/2019</a:t>
            </a:fld>
            <a:endParaRPr lang="en-US"/>
          </a:p>
        </p:txBody>
      </p:sp>
      <p:sp>
        <p:nvSpPr>
          <p:cNvPr id="6" name="Footer Placeholder 5">
            <a:extLst>
              <a:ext uri="{FF2B5EF4-FFF2-40B4-BE49-F238E27FC236}">
                <a16:creationId xmlns:a16="http://schemas.microsoft.com/office/drawing/2014/main" id="{A8513AE1-4A3C-45B0-A640-44D3E71E460E}"/>
              </a:ext>
            </a:extLst>
          </p:cNvPr>
          <p:cNvSpPr>
            <a:spLocks noGrp="1"/>
          </p:cNvSpPr>
          <p:nvPr>
            <p:ph type="ftr" sz="quarter" idx="11"/>
          </p:nvPr>
        </p:nvSpPr>
        <p:spPr/>
        <p:txBody>
          <a:bodyPr/>
          <a:lstStyle/>
          <a:p>
            <a:r>
              <a:rPr lang="en-US"/>
              <a:t>Code File: shorturl.at/hBR01        Write Up: shorturl.at/aeqCJ</a:t>
            </a:r>
          </a:p>
        </p:txBody>
      </p:sp>
      <p:sp>
        <p:nvSpPr>
          <p:cNvPr id="7" name="Slide Number Placeholder 6">
            <a:extLst>
              <a:ext uri="{FF2B5EF4-FFF2-40B4-BE49-F238E27FC236}">
                <a16:creationId xmlns:a16="http://schemas.microsoft.com/office/drawing/2014/main" id="{435AE3EA-D84E-4333-BE51-2087341A9FE1}"/>
              </a:ext>
            </a:extLst>
          </p:cNvPr>
          <p:cNvSpPr>
            <a:spLocks noGrp="1"/>
          </p:cNvSpPr>
          <p:nvPr>
            <p:ph type="sldNum" sz="quarter" idx="12"/>
          </p:nvPr>
        </p:nvSpPr>
        <p:spPr/>
        <p:txBody>
          <a:bodyPr/>
          <a:lstStyle/>
          <a:p>
            <a:fld id="{05973DD4-092E-4C36-B696-CBA574DFB048}" type="slidenum">
              <a:rPr lang="en-US" smtClean="0"/>
              <a:t>‹#›</a:t>
            </a:fld>
            <a:endParaRPr lang="en-US"/>
          </a:p>
        </p:txBody>
      </p:sp>
    </p:spTree>
    <p:extLst>
      <p:ext uri="{BB962C8B-B14F-4D97-AF65-F5344CB8AC3E}">
        <p14:creationId xmlns:p14="http://schemas.microsoft.com/office/powerpoint/2010/main" val="414062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F042-94CC-46A0-B411-448C04925B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4778FD-0B92-4713-A309-AB587A544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1A1CF3-5D42-48B5-95DB-6E617307B9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5829C0-D939-4F0D-AEFD-71028B2B1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F19269-7BC4-4498-8CA3-943075AFC8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0464AA-51BE-4C6C-BA12-AED14A2FAF60}"/>
              </a:ext>
            </a:extLst>
          </p:cNvPr>
          <p:cNvSpPr>
            <a:spLocks noGrp="1"/>
          </p:cNvSpPr>
          <p:nvPr>
            <p:ph type="dt" sz="half" idx="10"/>
          </p:nvPr>
        </p:nvSpPr>
        <p:spPr/>
        <p:txBody>
          <a:bodyPr/>
          <a:lstStyle/>
          <a:p>
            <a:fld id="{FECD6790-EDED-462A-A07F-DDA1826CAA29}" type="datetime1">
              <a:rPr lang="en-US" smtClean="0"/>
              <a:t>7/10/2019</a:t>
            </a:fld>
            <a:endParaRPr lang="en-US"/>
          </a:p>
        </p:txBody>
      </p:sp>
      <p:sp>
        <p:nvSpPr>
          <p:cNvPr id="8" name="Footer Placeholder 7">
            <a:extLst>
              <a:ext uri="{FF2B5EF4-FFF2-40B4-BE49-F238E27FC236}">
                <a16:creationId xmlns:a16="http://schemas.microsoft.com/office/drawing/2014/main" id="{CBC3CF8D-D7D6-447D-B23E-848863311C26}"/>
              </a:ext>
            </a:extLst>
          </p:cNvPr>
          <p:cNvSpPr>
            <a:spLocks noGrp="1"/>
          </p:cNvSpPr>
          <p:nvPr>
            <p:ph type="ftr" sz="quarter" idx="11"/>
          </p:nvPr>
        </p:nvSpPr>
        <p:spPr/>
        <p:txBody>
          <a:bodyPr/>
          <a:lstStyle/>
          <a:p>
            <a:r>
              <a:rPr lang="en-US"/>
              <a:t>Code File: shorturl.at/hBR01        Write Up: shorturl.at/aeqCJ</a:t>
            </a:r>
          </a:p>
        </p:txBody>
      </p:sp>
      <p:sp>
        <p:nvSpPr>
          <p:cNvPr id="9" name="Slide Number Placeholder 8">
            <a:extLst>
              <a:ext uri="{FF2B5EF4-FFF2-40B4-BE49-F238E27FC236}">
                <a16:creationId xmlns:a16="http://schemas.microsoft.com/office/drawing/2014/main" id="{CDE87005-36FE-4336-B7B7-0A4D843A5980}"/>
              </a:ext>
            </a:extLst>
          </p:cNvPr>
          <p:cNvSpPr>
            <a:spLocks noGrp="1"/>
          </p:cNvSpPr>
          <p:nvPr>
            <p:ph type="sldNum" sz="quarter" idx="12"/>
          </p:nvPr>
        </p:nvSpPr>
        <p:spPr/>
        <p:txBody>
          <a:bodyPr/>
          <a:lstStyle/>
          <a:p>
            <a:fld id="{05973DD4-092E-4C36-B696-CBA574DFB048}" type="slidenum">
              <a:rPr lang="en-US" smtClean="0"/>
              <a:t>‹#›</a:t>
            </a:fld>
            <a:endParaRPr lang="en-US"/>
          </a:p>
        </p:txBody>
      </p:sp>
    </p:spTree>
    <p:extLst>
      <p:ext uri="{BB962C8B-B14F-4D97-AF65-F5344CB8AC3E}">
        <p14:creationId xmlns:p14="http://schemas.microsoft.com/office/powerpoint/2010/main" val="270098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BE69-7217-4EC1-94B6-93E09CD44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F57A3-D911-40B3-B443-24FDDD406819}"/>
              </a:ext>
            </a:extLst>
          </p:cNvPr>
          <p:cNvSpPr>
            <a:spLocks noGrp="1"/>
          </p:cNvSpPr>
          <p:nvPr>
            <p:ph type="dt" sz="half" idx="10"/>
          </p:nvPr>
        </p:nvSpPr>
        <p:spPr/>
        <p:txBody>
          <a:bodyPr/>
          <a:lstStyle/>
          <a:p>
            <a:fld id="{B0E02CFD-DE7A-4143-AAC9-8B22AFBCC9DA}" type="datetime1">
              <a:rPr lang="en-US" smtClean="0"/>
              <a:t>7/10/2019</a:t>
            </a:fld>
            <a:endParaRPr lang="en-US"/>
          </a:p>
        </p:txBody>
      </p:sp>
      <p:sp>
        <p:nvSpPr>
          <p:cNvPr id="4" name="Footer Placeholder 3">
            <a:extLst>
              <a:ext uri="{FF2B5EF4-FFF2-40B4-BE49-F238E27FC236}">
                <a16:creationId xmlns:a16="http://schemas.microsoft.com/office/drawing/2014/main" id="{9D72DEE1-0EF2-483E-A7AC-07F3B95A7D08}"/>
              </a:ext>
            </a:extLst>
          </p:cNvPr>
          <p:cNvSpPr>
            <a:spLocks noGrp="1"/>
          </p:cNvSpPr>
          <p:nvPr>
            <p:ph type="ftr" sz="quarter" idx="11"/>
          </p:nvPr>
        </p:nvSpPr>
        <p:spPr/>
        <p:txBody>
          <a:bodyPr/>
          <a:lstStyle/>
          <a:p>
            <a:r>
              <a:rPr lang="en-US"/>
              <a:t>Code File: shorturl.at/hBR01        Write Up: shorturl.at/aeqCJ</a:t>
            </a:r>
          </a:p>
        </p:txBody>
      </p:sp>
      <p:sp>
        <p:nvSpPr>
          <p:cNvPr id="5" name="Slide Number Placeholder 4">
            <a:extLst>
              <a:ext uri="{FF2B5EF4-FFF2-40B4-BE49-F238E27FC236}">
                <a16:creationId xmlns:a16="http://schemas.microsoft.com/office/drawing/2014/main" id="{BA8DD6E1-96D5-476F-81D2-9BED5C4CDFFB}"/>
              </a:ext>
            </a:extLst>
          </p:cNvPr>
          <p:cNvSpPr>
            <a:spLocks noGrp="1"/>
          </p:cNvSpPr>
          <p:nvPr>
            <p:ph type="sldNum" sz="quarter" idx="12"/>
          </p:nvPr>
        </p:nvSpPr>
        <p:spPr/>
        <p:txBody>
          <a:bodyPr/>
          <a:lstStyle/>
          <a:p>
            <a:fld id="{05973DD4-092E-4C36-B696-CBA574DFB048}" type="slidenum">
              <a:rPr lang="en-US" smtClean="0"/>
              <a:t>‹#›</a:t>
            </a:fld>
            <a:endParaRPr lang="en-US"/>
          </a:p>
        </p:txBody>
      </p:sp>
    </p:spTree>
    <p:extLst>
      <p:ext uri="{BB962C8B-B14F-4D97-AF65-F5344CB8AC3E}">
        <p14:creationId xmlns:p14="http://schemas.microsoft.com/office/powerpoint/2010/main" val="28429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C4D63-9BD5-4CA5-9E99-43705A925B80}"/>
              </a:ext>
            </a:extLst>
          </p:cNvPr>
          <p:cNvSpPr>
            <a:spLocks noGrp="1"/>
          </p:cNvSpPr>
          <p:nvPr>
            <p:ph type="dt" sz="half" idx="10"/>
          </p:nvPr>
        </p:nvSpPr>
        <p:spPr/>
        <p:txBody>
          <a:bodyPr/>
          <a:lstStyle/>
          <a:p>
            <a:fld id="{9948EC19-2F95-4124-B71C-8A9257E6CBBB}" type="datetime1">
              <a:rPr lang="en-US" smtClean="0"/>
              <a:t>7/10/2019</a:t>
            </a:fld>
            <a:endParaRPr lang="en-US"/>
          </a:p>
        </p:txBody>
      </p:sp>
      <p:sp>
        <p:nvSpPr>
          <p:cNvPr id="3" name="Footer Placeholder 2">
            <a:extLst>
              <a:ext uri="{FF2B5EF4-FFF2-40B4-BE49-F238E27FC236}">
                <a16:creationId xmlns:a16="http://schemas.microsoft.com/office/drawing/2014/main" id="{4B889BCD-F35C-4C6A-B80B-1B5FF29D2BB0}"/>
              </a:ext>
            </a:extLst>
          </p:cNvPr>
          <p:cNvSpPr>
            <a:spLocks noGrp="1"/>
          </p:cNvSpPr>
          <p:nvPr>
            <p:ph type="ftr" sz="quarter" idx="11"/>
          </p:nvPr>
        </p:nvSpPr>
        <p:spPr/>
        <p:txBody>
          <a:bodyPr/>
          <a:lstStyle/>
          <a:p>
            <a:r>
              <a:rPr lang="en-US"/>
              <a:t>Code File: shorturl.at/hBR01        Write Up: shorturl.at/aeqCJ</a:t>
            </a:r>
          </a:p>
        </p:txBody>
      </p:sp>
      <p:sp>
        <p:nvSpPr>
          <p:cNvPr id="4" name="Slide Number Placeholder 3">
            <a:extLst>
              <a:ext uri="{FF2B5EF4-FFF2-40B4-BE49-F238E27FC236}">
                <a16:creationId xmlns:a16="http://schemas.microsoft.com/office/drawing/2014/main" id="{A92B9AC2-111D-4CFD-906A-D19E6A79C81A}"/>
              </a:ext>
            </a:extLst>
          </p:cNvPr>
          <p:cNvSpPr>
            <a:spLocks noGrp="1"/>
          </p:cNvSpPr>
          <p:nvPr>
            <p:ph type="sldNum" sz="quarter" idx="12"/>
          </p:nvPr>
        </p:nvSpPr>
        <p:spPr/>
        <p:txBody>
          <a:bodyPr/>
          <a:lstStyle/>
          <a:p>
            <a:fld id="{05973DD4-092E-4C36-B696-CBA574DFB048}" type="slidenum">
              <a:rPr lang="en-US" smtClean="0"/>
              <a:t>‹#›</a:t>
            </a:fld>
            <a:endParaRPr lang="en-US"/>
          </a:p>
        </p:txBody>
      </p:sp>
    </p:spTree>
    <p:extLst>
      <p:ext uri="{BB962C8B-B14F-4D97-AF65-F5344CB8AC3E}">
        <p14:creationId xmlns:p14="http://schemas.microsoft.com/office/powerpoint/2010/main" val="177745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9AD6-5610-4EC5-A3CE-3A41CD7C7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69BE51-A2F4-4055-B29F-8671E014E5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D41A5A-2385-415E-9EB7-C07C8885B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8E62D-5DBD-46AC-B840-E1B2D9F7AF43}"/>
              </a:ext>
            </a:extLst>
          </p:cNvPr>
          <p:cNvSpPr>
            <a:spLocks noGrp="1"/>
          </p:cNvSpPr>
          <p:nvPr>
            <p:ph type="dt" sz="half" idx="10"/>
          </p:nvPr>
        </p:nvSpPr>
        <p:spPr/>
        <p:txBody>
          <a:bodyPr/>
          <a:lstStyle/>
          <a:p>
            <a:fld id="{202A4F33-D098-4BD4-AE8B-3BD6C577F4CE}" type="datetime1">
              <a:rPr lang="en-US" smtClean="0"/>
              <a:t>7/10/2019</a:t>
            </a:fld>
            <a:endParaRPr lang="en-US"/>
          </a:p>
        </p:txBody>
      </p:sp>
      <p:sp>
        <p:nvSpPr>
          <p:cNvPr id="6" name="Footer Placeholder 5">
            <a:extLst>
              <a:ext uri="{FF2B5EF4-FFF2-40B4-BE49-F238E27FC236}">
                <a16:creationId xmlns:a16="http://schemas.microsoft.com/office/drawing/2014/main" id="{F21BD743-903D-424F-83D1-A566F1C647DE}"/>
              </a:ext>
            </a:extLst>
          </p:cNvPr>
          <p:cNvSpPr>
            <a:spLocks noGrp="1"/>
          </p:cNvSpPr>
          <p:nvPr>
            <p:ph type="ftr" sz="quarter" idx="11"/>
          </p:nvPr>
        </p:nvSpPr>
        <p:spPr/>
        <p:txBody>
          <a:bodyPr/>
          <a:lstStyle/>
          <a:p>
            <a:r>
              <a:rPr lang="en-US"/>
              <a:t>Code File: shorturl.at/hBR01        Write Up: shorturl.at/aeqCJ</a:t>
            </a:r>
          </a:p>
        </p:txBody>
      </p:sp>
      <p:sp>
        <p:nvSpPr>
          <p:cNvPr id="7" name="Slide Number Placeholder 6">
            <a:extLst>
              <a:ext uri="{FF2B5EF4-FFF2-40B4-BE49-F238E27FC236}">
                <a16:creationId xmlns:a16="http://schemas.microsoft.com/office/drawing/2014/main" id="{9267A655-3861-4651-A453-774C7BE8C96C}"/>
              </a:ext>
            </a:extLst>
          </p:cNvPr>
          <p:cNvSpPr>
            <a:spLocks noGrp="1"/>
          </p:cNvSpPr>
          <p:nvPr>
            <p:ph type="sldNum" sz="quarter" idx="12"/>
          </p:nvPr>
        </p:nvSpPr>
        <p:spPr/>
        <p:txBody>
          <a:bodyPr/>
          <a:lstStyle/>
          <a:p>
            <a:fld id="{05973DD4-092E-4C36-B696-CBA574DFB048}" type="slidenum">
              <a:rPr lang="en-US" smtClean="0"/>
              <a:t>‹#›</a:t>
            </a:fld>
            <a:endParaRPr lang="en-US"/>
          </a:p>
        </p:txBody>
      </p:sp>
    </p:spTree>
    <p:extLst>
      <p:ext uri="{BB962C8B-B14F-4D97-AF65-F5344CB8AC3E}">
        <p14:creationId xmlns:p14="http://schemas.microsoft.com/office/powerpoint/2010/main" val="148870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E540-D27E-4C30-9E24-B107A213E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D980FE-BF1B-4037-A924-0450046663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70A27E-A441-4193-9DDA-FE05F4457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AA127-4865-40FC-B5C2-1A0EAB0C5F6D}"/>
              </a:ext>
            </a:extLst>
          </p:cNvPr>
          <p:cNvSpPr>
            <a:spLocks noGrp="1"/>
          </p:cNvSpPr>
          <p:nvPr>
            <p:ph type="dt" sz="half" idx="10"/>
          </p:nvPr>
        </p:nvSpPr>
        <p:spPr/>
        <p:txBody>
          <a:bodyPr/>
          <a:lstStyle/>
          <a:p>
            <a:fld id="{57D545E6-FD32-48E4-9501-EBCEE0D6700E}" type="datetime1">
              <a:rPr lang="en-US" smtClean="0"/>
              <a:t>7/10/2019</a:t>
            </a:fld>
            <a:endParaRPr lang="en-US"/>
          </a:p>
        </p:txBody>
      </p:sp>
      <p:sp>
        <p:nvSpPr>
          <p:cNvPr id="6" name="Footer Placeholder 5">
            <a:extLst>
              <a:ext uri="{FF2B5EF4-FFF2-40B4-BE49-F238E27FC236}">
                <a16:creationId xmlns:a16="http://schemas.microsoft.com/office/drawing/2014/main" id="{AEBFC365-C984-44E2-BABD-D79F6319E5E0}"/>
              </a:ext>
            </a:extLst>
          </p:cNvPr>
          <p:cNvSpPr>
            <a:spLocks noGrp="1"/>
          </p:cNvSpPr>
          <p:nvPr>
            <p:ph type="ftr" sz="quarter" idx="11"/>
          </p:nvPr>
        </p:nvSpPr>
        <p:spPr/>
        <p:txBody>
          <a:bodyPr/>
          <a:lstStyle/>
          <a:p>
            <a:r>
              <a:rPr lang="en-US"/>
              <a:t>Code File: shorturl.at/hBR01        Write Up: shorturl.at/aeqCJ</a:t>
            </a:r>
          </a:p>
        </p:txBody>
      </p:sp>
      <p:sp>
        <p:nvSpPr>
          <p:cNvPr id="7" name="Slide Number Placeholder 6">
            <a:extLst>
              <a:ext uri="{FF2B5EF4-FFF2-40B4-BE49-F238E27FC236}">
                <a16:creationId xmlns:a16="http://schemas.microsoft.com/office/drawing/2014/main" id="{888CA5DA-2BE9-4D29-BC0D-0053F0067323}"/>
              </a:ext>
            </a:extLst>
          </p:cNvPr>
          <p:cNvSpPr>
            <a:spLocks noGrp="1"/>
          </p:cNvSpPr>
          <p:nvPr>
            <p:ph type="sldNum" sz="quarter" idx="12"/>
          </p:nvPr>
        </p:nvSpPr>
        <p:spPr/>
        <p:txBody>
          <a:bodyPr/>
          <a:lstStyle/>
          <a:p>
            <a:fld id="{05973DD4-092E-4C36-B696-CBA574DFB048}" type="slidenum">
              <a:rPr lang="en-US" smtClean="0"/>
              <a:t>‹#›</a:t>
            </a:fld>
            <a:endParaRPr lang="en-US"/>
          </a:p>
        </p:txBody>
      </p:sp>
    </p:spTree>
    <p:extLst>
      <p:ext uri="{BB962C8B-B14F-4D97-AF65-F5344CB8AC3E}">
        <p14:creationId xmlns:p14="http://schemas.microsoft.com/office/powerpoint/2010/main" val="27121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C5DABD-3B3A-4D87-B250-FAA02AAC70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E716B2-34BA-4BBE-ADE7-5E8EBA5F6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6A1A6-548B-4A1A-8241-44068FDD1F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B663D-3186-43F5-9D2B-3D73783D72B7}" type="datetime1">
              <a:rPr lang="en-US" smtClean="0"/>
              <a:t>7/10/2019</a:t>
            </a:fld>
            <a:endParaRPr lang="en-US"/>
          </a:p>
        </p:txBody>
      </p:sp>
      <p:sp>
        <p:nvSpPr>
          <p:cNvPr id="5" name="Footer Placeholder 4">
            <a:extLst>
              <a:ext uri="{FF2B5EF4-FFF2-40B4-BE49-F238E27FC236}">
                <a16:creationId xmlns:a16="http://schemas.microsoft.com/office/drawing/2014/main" id="{0973E441-B5B9-45E3-A3EF-AC5F1519BE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Code File: shorturl.at/hBR01        Write Up: shorturl.at/aeqCJ</a:t>
            </a:r>
          </a:p>
        </p:txBody>
      </p:sp>
      <p:sp>
        <p:nvSpPr>
          <p:cNvPr id="6" name="Slide Number Placeholder 5">
            <a:extLst>
              <a:ext uri="{FF2B5EF4-FFF2-40B4-BE49-F238E27FC236}">
                <a16:creationId xmlns:a16="http://schemas.microsoft.com/office/drawing/2014/main" id="{367AC8B7-5B78-4A9E-872E-4CA44559B2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973DD4-092E-4C36-B696-CBA574DFB048}" type="slidenum">
              <a:rPr lang="en-US" smtClean="0"/>
              <a:t>‹#›</a:t>
            </a:fld>
            <a:endParaRPr lang="en-US"/>
          </a:p>
        </p:txBody>
      </p:sp>
    </p:spTree>
    <p:extLst>
      <p:ext uri="{BB962C8B-B14F-4D97-AF65-F5344CB8AC3E}">
        <p14:creationId xmlns:p14="http://schemas.microsoft.com/office/powerpoint/2010/main" val="922031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cdc.gov/500cities/"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11/relationships/webextension" Target="../webextensions/webextension3.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13C9227-AE68-40E8-B84F-D1312A218026}"/>
              </a:ext>
            </a:extLst>
          </p:cNvPr>
          <p:cNvSpPr>
            <a:spLocks noGrp="1"/>
          </p:cNvSpPr>
          <p:nvPr>
            <p:ph type="subTitle" idx="1"/>
          </p:nvPr>
        </p:nvSpPr>
        <p:spPr>
          <a:xfrm>
            <a:off x="674237" y="4170501"/>
            <a:ext cx="3657600" cy="1525597"/>
          </a:xfrm>
        </p:spPr>
        <p:txBody>
          <a:bodyPr>
            <a:normAutofit/>
          </a:bodyPr>
          <a:lstStyle/>
          <a:p>
            <a:r>
              <a:rPr lang="en-US" sz="1900" b="1" dirty="0">
                <a:solidFill>
                  <a:srgbClr val="FFFFFF"/>
                </a:solidFill>
              </a:rPr>
              <a:t>Team II</a:t>
            </a:r>
          </a:p>
          <a:p>
            <a:r>
              <a:rPr lang="en-US" sz="1900" b="1" dirty="0">
                <a:solidFill>
                  <a:srgbClr val="FFFFFF"/>
                </a:solidFill>
              </a:rPr>
              <a:t>Vineela Datla</a:t>
            </a:r>
          </a:p>
          <a:p>
            <a:r>
              <a:rPr lang="en-US" sz="1900" b="1" dirty="0">
                <a:solidFill>
                  <a:srgbClr val="FFFFFF"/>
                </a:solidFill>
              </a:rPr>
              <a:t>Anant Khandelwal</a:t>
            </a:r>
          </a:p>
          <a:p>
            <a:r>
              <a:rPr lang="en-US" sz="1900" b="1" dirty="0">
                <a:solidFill>
                  <a:srgbClr val="FFFFFF"/>
                </a:solidFill>
              </a:rPr>
              <a:t>Jose Perez</a:t>
            </a:r>
          </a:p>
        </p:txBody>
      </p:sp>
      <p:cxnSp>
        <p:nvCxnSpPr>
          <p:cNvPr id="19"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5F3B313-884A-4C3F-800D-78DFD7AF47F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65000"/>
                    </a14:imgEffect>
                    <a14:imgEffect>
                      <a14:brightnessContrast bright="29000"/>
                    </a14:imgEffect>
                  </a14:imgLayer>
                </a14:imgProps>
              </a:ext>
            </a:extLst>
          </a:blip>
          <a:stretch>
            <a:fillRect/>
          </a:stretch>
        </p:blipFill>
        <p:spPr>
          <a:xfrm>
            <a:off x="5153822" y="1548827"/>
            <a:ext cx="6553545" cy="3768288"/>
          </a:xfrm>
          <a:prstGeom prst="rect">
            <a:avLst/>
          </a:prstGeom>
        </p:spPr>
      </p:pic>
      <p:sp>
        <p:nvSpPr>
          <p:cNvPr id="15" name="Rectangle 14">
            <a:extLst>
              <a:ext uri="{FF2B5EF4-FFF2-40B4-BE49-F238E27FC236}">
                <a16:creationId xmlns:a16="http://schemas.microsoft.com/office/drawing/2014/main" id="{CA39AC27-737E-484D-9D2F-8BBB1F9A90F4}"/>
              </a:ext>
            </a:extLst>
          </p:cNvPr>
          <p:cNvSpPr/>
          <p:nvPr/>
        </p:nvSpPr>
        <p:spPr>
          <a:xfrm>
            <a:off x="769930" y="1161902"/>
            <a:ext cx="3657600" cy="2123658"/>
          </a:xfrm>
          <a:prstGeom prst="rect">
            <a:avLst/>
          </a:prstGeom>
        </p:spPr>
        <p:txBody>
          <a:bodyPr wrap="square">
            <a:spAutoFit/>
          </a:bodyPr>
          <a:lstStyle/>
          <a:p>
            <a:r>
              <a:rPr lang="en-US" sz="44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“500 Cities: Local Data for Better Health”</a:t>
            </a:r>
            <a:endParaRPr lang="en-US" sz="4400" b="1" dirty="0">
              <a:solidFill>
                <a:schemeClr val="bg1"/>
              </a:solidFill>
            </a:endParaRPr>
          </a:p>
        </p:txBody>
      </p:sp>
      <p:sp>
        <p:nvSpPr>
          <p:cNvPr id="7" name="TextBox 6">
            <a:extLst>
              <a:ext uri="{FF2B5EF4-FFF2-40B4-BE49-F238E27FC236}">
                <a16:creationId xmlns:a16="http://schemas.microsoft.com/office/drawing/2014/main" id="{23CD7CD8-51EF-491F-97D9-56C1A94BC878}"/>
              </a:ext>
            </a:extLst>
          </p:cNvPr>
          <p:cNvSpPr txBox="1"/>
          <p:nvPr/>
        </p:nvSpPr>
        <p:spPr>
          <a:xfrm>
            <a:off x="8368744" y="5974985"/>
            <a:ext cx="3338623" cy="369332"/>
          </a:xfrm>
          <a:prstGeom prst="rect">
            <a:avLst/>
          </a:prstGeom>
          <a:noFill/>
        </p:spPr>
        <p:txBody>
          <a:bodyPr wrap="square" rtlCol="0">
            <a:spAutoFit/>
          </a:bodyPr>
          <a:lstStyle/>
          <a:p>
            <a:r>
              <a:rPr lang="en-US" dirty="0">
                <a:hlinkClick r:id="rId5"/>
              </a:rPr>
              <a:t>https://www.cdc.gov/500cities/</a:t>
            </a:r>
            <a:endParaRPr lang="en-US" dirty="0"/>
          </a:p>
        </p:txBody>
      </p:sp>
      <p:sp>
        <p:nvSpPr>
          <p:cNvPr id="2" name="Footer Placeholder 1">
            <a:extLst>
              <a:ext uri="{FF2B5EF4-FFF2-40B4-BE49-F238E27FC236}">
                <a16:creationId xmlns:a16="http://schemas.microsoft.com/office/drawing/2014/main" id="{CE6536BC-49C3-4327-A5D0-53EB8C7B978A}"/>
              </a:ext>
            </a:extLst>
          </p:cNvPr>
          <p:cNvSpPr>
            <a:spLocks noGrp="1"/>
          </p:cNvSpPr>
          <p:nvPr>
            <p:ph type="ftr" sz="quarter" idx="11"/>
          </p:nvPr>
        </p:nvSpPr>
        <p:spPr>
          <a:xfrm>
            <a:off x="6974305" y="6356350"/>
            <a:ext cx="4114800" cy="365125"/>
          </a:xfrm>
        </p:spPr>
        <p:txBody>
          <a:bodyPr/>
          <a:lstStyle/>
          <a:p>
            <a:r>
              <a:rPr lang="en-US" dirty="0"/>
              <a:t>Code File: shorturl.at/hBR01        Write Up: shorturl.at/</a:t>
            </a:r>
            <a:r>
              <a:rPr lang="en-US" dirty="0" err="1"/>
              <a:t>aeqCJ</a:t>
            </a:r>
            <a:endParaRPr lang="en-US" dirty="0"/>
          </a:p>
        </p:txBody>
      </p:sp>
      <p:sp>
        <p:nvSpPr>
          <p:cNvPr id="4" name="Slide Number Placeholder 3">
            <a:extLst>
              <a:ext uri="{FF2B5EF4-FFF2-40B4-BE49-F238E27FC236}">
                <a16:creationId xmlns:a16="http://schemas.microsoft.com/office/drawing/2014/main" id="{A4641C50-1B28-4D2E-9DAB-632D9023E840}"/>
              </a:ext>
            </a:extLst>
          </p:cNvPr>
          <p:cNvSpPr>
            <a:spLocks noGrp="1"/>
          </p:cNvSpPr>
          <p:nvPr>
            <p:ph type="sldNum" sz="quarter" idx="12"/>
          </p:nvPr>
        </p:nvSpPr>
        <p:spPr/>
        <p:txBody>
          <a:bodyPr/>
          <a:lstStyle/>
          <a:p>
            <a:fld id="{05973DD4-092E-4C36-B696-CBA574DFB048}" type="slidenum">
              <a:rPr lang="en-US" smtClean="0"/>
              <a:t>1</a:t>
            </a:fld>
            <a:endParaRPr lang="en-US" dirty="0"/>
          </a:p>
        </p:txBody>
      </p:sp>
    </p:spTree>
    <p:extLst>
      <p:ext uri="{BB962C8B-B14F-4D97-AF65-F5344CB8AC3E}">
        <p14:creationId xmlns:p14="http://schemas.microsoft.com/office/powerpoint/2010/main" val="3297367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98BB-DA46-4AE2-A671-9EA63A69695A}"/>
              </a:ext>
            </a:extLst>
          </p:cNvPr>
          <p:cNvSpPr>
            <a:spLocks noGrp="1"/>
          </p:cNvSpPr>
          <p:nvPr>
            <p:ph type="title"/>
          </p:nvPr>
        </p:nvSpPr>
        <p:spPr>
          <a:xfrm>
            <a:off x="751759" y="282518"/>
            <a:ext cx="10515600" cy="1325563"/>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4388F3D1-6936-435A-8014-EA5A6E3D6013}"/>
              </a:ext>
            </a:extLst>
          </p:cNvPr>
          <p:cNvSpPr>
            <a:spLocks noGrp="1"/>
          </p:cNvSpPr>
          <p:nvPr>
            <p:ph idx="1"/>
          </p:nvPr>
        </p:nvSpPr>
        <p:spPr>
          <a:xfrm>
            <a:off x="751759" y="1567183"/>
            <a:ext cx="9290538" cy="491063"/>
          </a:xfrm>
        </p:spPr>
        <p:txBody>
          <a:bodyPr/>
          <a:lstStyle/>
          <a:p>
            <a:pPr marL="0" indent="0">
              <a:buNone/>
            </a:pPr>
            <a:r>
              <a:rPr lang="en-US" dirty="0"/>
              <a:t>2. Profiling (Histogram):</a:t>
            </a:r>
          </a:p>
        </p:txBody>
      </p:sp>
      <p:pic>
        <p:nvPicPr>
          <p:cNvPr id="9" name="Picture 8">
            <a:extLst>
              <a:ext uri="{FF2B5EF4-FFF2-40B4-BE49-F238E27FC236}">
                <a16:creationId xmlns:a16="http://schemas.microsoft.com/office/drawing/2014/main" id="{FEFF8D48-6F7F-42CC-AC79-871AA74021F1}"/>
              </a:ext>
            </a:extLst>
          </p:cNvPr>
          <p:cNvPicPr>
            <a:picLocks noChangeAspect="1"/>
          </p:cNvPicPr>
          <p:nvPr/>
        </p:nvPicPr>
        <p:blipFill>
          <a:blip r:embed="rId2"/>
          <a:stretch>
            <a:fillRect/>
          </a:stretch>
        </p:blipFill>
        <p:spPr>
          <a:xfrm>
            <a:off x="498541" y="2466209"/>
            <a:ext cx="5314950" cy="3476625"/>
          </a:xfrm>
          <a:prstGeom prst="rect">
            <a:avLst/>
          </a:prstGeom>
          <a:ln>
            <a:solidFill>
              <a:schemeClr val="tx1"/>
            </a:solidFill>
          </a:ln>
        </p:spPr>
      </p:pic>
      <p:pic>
        <p:nvPicPr>
          <p:cNvPr id="10" name="Picture 9">
            <a:extLst>
              <a:ext uri="{FF2B5EF4-FFF2-40B4-BE49-F238E27FC236}">
                <a16:creationId xmlns:a16="http://schemas.microsoft.com/office/drawing/2014/main" id="{DC348D87-78FA-4ADD-B15C-A046A0607D18}"/>
              </a:ext>
            </a:extLst>
          </p:cNvPr>
          <p:cNvPicPr>
            <a:picLocks noChangeAspect="1"/>
          </p:cNvPicPr>
          <p:nvPr/>
        </p:nvPicPr>
        <p:blipFill>
          <a:blip r:embed="rId3"/>
          <a:stretch>
            <a:fillRect/>
          </a:stretch>
        </p:blipFill>
        <p:spPr>
          <a:xfrm>
            <a:off x="5980561" y="2466209"/>
            <a:ext cx="6020185" cy="3476625"/>
          </a:xfrm>
          <a:prstGeom prst="rect">
            <a:avLst/>
          </a:prstGeom>
          <a:ln>
            <a:solidFill>
              <a:schemeClr val="tx1"/>
            </a:solidFill>
          </a:ln>
        </p:spPr>
      </p:pic>
      <p:sp>
        <p:nvSpPr>
          <p:cNvPr id="4" name="Footer Placeholder 3">
            <a:extLst>
              <a:ext uri="{FF2B5EF4-FFF2-40B4-BE49-F238E27FC236}">
                <a16:creationId xmlns:a16="http://schemas.microsoft.com/office/drawing/2014/main" id="{0E4D55DB-4AEF-467B-A527-E76FE38FB49F}"/>
              </a:ext>
            </a:extLst>
          </p:cNvPr>
          <p:cNvSpPr>
            <a:spLocks noGrp="1"/>
          </p:cNvSpPr>
          <p:nvPr>
            <p:ph type="ftr" sz="quarter" idx="11"/>
          </p:nvPr>
        </p:nvSpPr>
        <p:spPr/>
        <p:txBody>
          <a:bodyPr/>
          <a:lstStyle/>
          <a:p>
            <a:r>
              <a:rPr lang="en-US"/>
              <a:t>Code File: shorturl.at/hBR01        Write Up: shorturl.at/aeqCJ</a:t>
            </a:r>
          </a:p>
        </p:txBody>
      </p:sp>
      <p:sp>
        <p:nvSpPr>
          <p:cNvPr id="5" name="Slide Number Placeholder 4">
            <a:extLst>
              <a:ext uri="{FF2B5EF4-FFF2-40B4-BE49-F238E27FC236}">
                <a16:creationId xmlns:a16="http://schemas.microsoft.com/office/drawing/2014/main" id="{BD9C18A9-0BC7-45F4-A525-23C650DB1AD7}"/>
              </a:ext>
            </a:extLst>
          </p:cNvPr>
          <p:cNvSpPr>
            <a:spLocks noGrp="1"/>
          </p:cNvSpPr>
          <p:nvPr>
            <p:ph type="sldNum" sz="quarter" idx="12"/>
          </p:nvPr>
        </p:nvSpPr>
        <p:spPr/>
        <p:txBody>
          <a:bodyPr/>
          <a:lstStyle/>
          <a:p>
            <a:fld id="{05973DD4-092E-4C36-B696-CBA574DFB048}" type="slidenum">
              <a:rPr lang="en-US" smtClean="0"/>
              <a:t>10</a:t>
            </a:fld>
            <a:endParaRPr lang="en-US"/>
          </a:p>
        </p:txBody>
      </p:sp>
    </p:spTree>
    <p:extLst>
      <p:ext uri="{BB962C8B-B14F-4D97-AF65-F5344CB8AC3E}">
        <p14:creationId xmlns:p14="http://schemas.microsoft.com/office/powerpoint/2010/main" val="377516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98BB-DA46-4AE2-A671-9EA63A69695A}"/>
              </a:ext>
            </a:extLst>
          </p:cNvPr>
          <p:cNvSpPr>
            <a:spLocks noGrp="1"/>
          </p:cNvSpPr>
          <p:nvPr>
            <p:ph type="title"/>
          </p:nvPr>
        </p:nvSpPr>
        <p:spPr>
          <a:xfrm>
            <a:off x="751759" y="282518"/>
            <a:ext cx="10515600" cy="1325563"/>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4388F3D1-6936-435A-8014-EA5A6E3D6013}"/>
              </a:ext>
            </a:extLst>
          </p:cNvPr>
          <p:cNvSpPr>
            <a:spLocks noGrp="1"/>
          </p:cNvSpPr>
          <p:nvPr>
            <p:ph idx="1"/>
          </p:nvPr>
        </p:nvSpPr>
        <p:spPr>
          <a:xfrm>
            <a:off x="751759" y="1586466"/>
            <a:ext cx="2455675" cy="491063"/>
          </a:xfrm>
        </p:spPr>
        <p:txBody>
          <a:bodyPr/>
          <a:lstStyle/>
          <a:p>
            <a:pPr marL="0" indent="0">
              <a:buNone/>
            </a:pPr>
            <a:r>
              <a:rPr lang="en-US" dirty="0"/>
              <a:t>2. Density plot:</a:t>
            </a:r>
          </a:p>
        </p:txBody>
      </p:sp>
      <p:pic>
        <p:nvPicPr>
          <p:cNvPr id="4" name="Picture 3">
            <a:extLst>
              <a:ext uri="{FF2B5EF4-FFF2-40B4-BE49-F238E27FC236}">
                <a16:creationId xmlns:a16="http://schemas.microsoft.com/office/drawing/2014/main" id="{93A80105-C8C6-4C01-963F-AD3BA4C4FD9F}"/>
              </a:ext>
            </a:extLst>
          </p:cNvPr>
          <p:cNvPicPr>
            <a:picLocks noChangeAspect="1"/>
          </p:cNvPicPr>
          <p:nvPr/>
        </p:nvPicPr>
        <p:blipFill>
          <a:blip r:embed="rId2"/>
          <a:stretch>
            <a:fillRect/>
          </a:stretch>
        </p:blipFill>
        <p:spPr>
          <a:xfrm>
            <a:off x="713899" y="2351855"/>
            <a:ext cx="5599913" cy="2938962"/>
          </a:xfrm>
          <a:prstGeom prst="rect">
            <a:avLst/>
          </a:prstGeom>
          <a:ln>
            <a:solidFill>
              <a:schemeClr val="tx1"/>
            </a:solidFill>
          </a:ln>
        </p:spPr>
      </p:pic>
      <p:sp>
        <p:nvSpPr>
          <p:cNvPr id="8" name="Content Placeholder 2">
            <a:extLst>
              <a:ext uri="{FF2B5EF4-FFF2-40B4-BE49-F238E27FC236}">
                <a16:creationId xmlns:a16="http://schemas.microsoft.com/office/drawing/2014/main" id="{10B4AB7B-8927-440B-9264-DE396B02BCC2}"/>
              </a:ext>
            </a:extLst>
          </p:cNvPr>
          <p:cNvSpPr txBox="1">
            <a:spLocks/>
          </p:cNvSpPr>
          <p:nvPr/>
        </p:nvSpPr>
        <p:spPr>
          <a:xfrm>
            <a:off x="6482955" y="1586466"/>
            <a:ext cx="4061714" cy="765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3. Box and whisker plots:</a:t>
            </a:r>
          </a:p>
        </p:txBody>
      </p:sp>
      <p:pic>
        <p:nvPicPr>
          <p:cNvPr id="5" name="Picture 4">
            <a:extLst>
              <a:ext uri="{FF2B5EF4-FFF2-40B4-BE49-F238E27FC236}">
                <a16:creationId xmlns:a16="http://schemas.microsoft.com/office/drawing/2014/main" id="{E433A051-56B1-44A3-A19F-924BB9530B77}"/>
              </a:ext>
            </a:extLst>
          </p:cNvPr>
          <p:cNvPicPr>
            <a:picLocks noChangeAspect="1"/>
          </p:cNvPicPr>
          <p:nvPr/>
        </p:nvPicPr>
        <p:blipFill>
          <a:blip r:embed="rId3"/>
          <a:stretch>
            <a:fillRect/>
          </a:stretch>
        </p:blipFill>
        <p:spPr>
          <a:xfrm>
            <a:off x="6482954" y="2351856"/>
            <a:ext cx="5562053" cy="2938962"/>
          </a:xfrm>
          <a:prstGeom prst="rect">
            <a:avLst/>
          </a:prstGeom>
          <a:ln>
            <a:solidFill>
              <a:schemeClr val="tx1"/>
            </a:solidFill>
          </a:ln>
        </p:spPr>
      </p:pic>
      <p:sp>
        <p:nvSpPr>
          <p:cNvPr id="6" name="Footer Placeholder 5">
            <a:extLst>
              <a:ext uri="{FF2B5EF4-FFF2-40B4-BE49-F238E27FC236}">
                <a16:creationId xmlns:a16="http://schemas.microsoft.com/office/drawing/2014/main" id="{49B7E73E-D6A4-4095-9443-1869AA517AA9}"/>
              </a:ext>
            </a:extLst>
          </p:cNvPr>
          <p:cNvSpPr>
            <a:spLocks noGrp="1"/>
          </p:cNvSpPr>
          <p:nvPr>
            <p:ph type="ftr" sz="quarter" idx="11"/>
          </p:nvPr>
        </p:nvSpPr>
        <p:spPr/>
        <p:txBody>
          <a:bodyPr/>
          <a:lstStyle/>
          <a:p>
            <a:r>
              <a:rPr lang="en-US"/>
              <a:t>Code File: shorturl.at/hBR01        Write Up: shorturl.at/aeqCJ</a:t>
            </a:r>
          </a:p>
        </p:txBody>
      </p:sp>
      <p:sp>
        <p:nvSpPr>
          <p:cNvPr id="7" name="Slide Number Placeholder 6">
            <a:extLst>
              <a:ext uri="{FF2B5EF4-FFF2-40B4-BE49-F238E27FC236}">
                <a16:creationId xmlns:a16="http://schemas.microsoft.com/office/drawing/2014/main" id="{79B10AB3-2E24-4543-B730-40F03538D849}"/>
              </a:ext>
            </a:extLst>
          </p:cNvPr>
          <p:cNvSpPr>
            <a:spLocks noGrp="1"/>
          </p:cNvSpPr>
          <p:nvPr>
            <p:ph type="sldNum" sz="quarter" idx="12"/>
          </p:nvPr>
        </p:nvSpPr>
        <p:spPr/>
        <p:txBody>
          <a:bodyPr/>
          <a:lstStyle/>
          <a:p>
            <a:fld id="{05973DD4-092E-4C36-B696-CBA574DFB048}" type="slidenum">
              <a:rPr lang="en-US" smtClean="0"/>
              <a:t>11</a:t>
            </a:fld>
            <a:endParaRPr lang="en-US"/>
          </a:p>
        </p:txBody>
      </p:sp>
    </p:spTree>
    <p:extLst>
      <p:ext uri="{BB962C8B-B14F-4D97-AF65-F5344CB8AC3E}">
        <p14:creationId xmlns:p14="http://schemas.microsoft.com/office/powerpoint/2010/main" val="320238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98BB-DA46-4AE2-A671-9EA63A69695A}"/>
              </a:ext>
            </a:extLst>
          </p:cNvPr>
          <p:cNvSpPr>
            <a:spLocks noGrp="1"/>
          </p:cNvSpPr>
          <p:nvPr>
            <p:ph type="title"/>
          </p:nvPr>
        </p:nvSpPr>
        <p:spPr>
          <a:xfrm>
            <a:off x="751759" y="282518"/>
            <a:ext cx="10515600" cy="1325563"/>
          </a:xfrm>
        </p:spPr>
        <p:txBody>
          <a:bodyPr/>
          <a:lstStyle/>
          <a:p>
            <a:r>
              <a:rPr lang="en-US" dirty="0"/>
              <a:t>Feature Engineering</a:t>
            </a:r>
          </a:p>
        </p:txBody>
      </p:sp>
      <p:sp>
        <p:nvSpPr>
          <p:cNvPr id="3" name="Content Placeholder 2">
            <a:extLst>
              <a:ext uri="{FF2B5EF4-FFF2-40B4-BE49-F238E27FC236}">
                <a16:creationId xmlns:a16="http://schemas.microsoft.com/office/drawing/2014/main" id="{4388F3D1-6936-435A-8014-EA5A6E3D6013}"/>
              </a:ext>
            </a:extLst>
          </p:cNvPr>
          <p:cNvSpPr>
            <a:spLocks noGrp="1"/>
          </p:cNvSpPr>
          <p:nvPr>
            <p:ph idx="1"/>
          </p:nvPr>
        </p:nvSpPr>
        <p:spPr>
          <a:xfrm>
            <a:off x="751759" y="1586466"/>
            <a:ext cx="7299941" cy="4279762"/>
          </a:xfrm>
        </p:spPr>
        <p:txBody>
          <a:bodyPr>
            <a:normAutofit/>
          </a:bodyPr>
          <a:lstStyle/>
          <a:p>
            <a:r>
              <a:rPr lang="en-US" sz="2000" dirty="0"/>
              <a:t>We have two variables for "Up-to-date on a core set of clinical preventive services among men &amp; women aged ≥65 years" - Calculating a new term by averaging both the variables.</a:t>
            </a:r>
          </a:p>
          <a:p>
            <a:r>
              <a:rPr lang="en-US" sz="2000" dirty="0" err="1"/>
              <a:t>Core_CrudePrev</a:t>
            </a:r>
            <a:r>
              <a:rPr lang="en-US" sz="2000" dirty="0"/>
              <a:t> = Avg (</a:t>
            </a:r>
            <a:r>
              <a:rPr lang="en-US" sz="2000" dirty="0" err="1"/>
              <a:t>COREM_CrudePrev</a:t>
            </a:r>
            <a:r>
              <a:rPr lang="en-US" sz="2000" dirty="0"/>
              <a:t> + </a:t>
            </a:r>
            <a:r>
              <a:rPr lang="en-US" sz="2000" dirty="0" err="1"/>
              <a:t>COREW_CrudePrev</a:t>
            </a:r>
            <a:r>
              <a:rPr lang="en-US" sz="2000" dirty="0"/>
              <a:t>)</a:t>
            </a:r>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C6F3F202-8F89-4E80-83FF-AC0BAA2BB6DB}"/>
              </a:ext>
            </a:extLst>
          </p:cNvPr>
          <p:cNvPicPr>
            <a:picLocks noChangeAspect="1"/>
          </p:cNvPicPr>
          <p:nvPr/>
        </p:nvPicPr>
        <p:blipFill>
          <a:blip r:embed="rId2"/>
          <a:stretch>
            <a:fillRect/>
          </a:stretch>
        </p:blipFill>
        <p:spPr>
          <a:xfrm>
            <a:off x="8853128" y="1608081"/>
            <a:ext cx="1683574" cy="3625115"/>
          </a:xfrm>
          <a:prstGeom prst="rect">
            <a:avLst/>
          </a:prstGeom>
          <a:ln>
            <a:solidFill>
              <a:schemeClr val="tx1"/>
            </a:solidFill>
          </a:ln>
        </p:spPr>
      </p:pic>
      <p:sp>
        <p:nvSpPr>
          <p:cNvPr id="4" name="Footer Placeholder 3">
            <a:extLst>
              <a:ext uri="{FF2B5EF4-FFF2-40B4-BE49-F238E27FC236}">
                <a16:creationId xmlns:a16="http://schemas.microsoft.com/office/drawing/2014/main" id="{749FA95A-1C23-40DA-87F7-3DE6BD57D63B}"/>
              </a:ext>
            </a:extLst>
          </p:cNvPr>
          <p:cNvSpPr>
            <a:spLocks noGrp="1"/>
          </p:cNvSpPr>
          <p:nvPr>
            <p:ph type="ftr" sz="quarter" idx="11"/>
          </p:nvPr>
        </p:nvSpPr>
        <p:spPr/>
        <p:txBody>
          <a:bodyPr/>
          <a:lstStyle/>
          <a:p>
            <a:r>
              <a:rPr lang="en-US"/>
              <a:t>Code File: shorturl.at/hBR01        Write Up: shorturl.at/aeqCJ</a:t>
            </a:r>
          </a:p>
        </p:txBody>
      </p:sp>
      <p:sp>
        <p:nvSpPr>
          <p:cNvPr id="5" name="Slide Number Placeholder 4">
            <a:extLst>
              <a:ext uri="{FF2B5EF4-FFF2-40B4-BE49-F238E27FC236}">
                <a16:creationId xmlns:a16="http://schemas.microsoft.com/office/drawing/2014/main" id="{5BC48626-5CDF-4BF8-AC58-C59DDDA9CC09}"/>
              </a:ext>
            </a:extLst>
          </p:cNvPr>
          <p:cNvSpPr>
            <a:spLocks noGrp="1"/>
          </p:cNvSpPr>
          <p:nvPr>
            <p:ph type="sldNum" sz="quarter" idx="12"/>
          </p:nvPr>
        </p:nvSpPr>
        <p:spPr/>
        <p:txBody>
          <a:bodyPr/>
          <a:lstStyle/>
          <a:p>
            <a:fld id="{05973DD4-092E-4C36-B696-CBA574DFB048}" type="slidenum">
              <a:rPr lang="en-US" smtClean="0"/>
              <a:t>12</a:t>
            </a:fld>
            <a:endParaRPr lang="en-US"/>
          </a:p>
        </p:txBody>
      </p:sp>
    </p:spTree>
    <p:extLst>
      <p:ext uri="{BB962C8B-B14F-4D97-AF65-F5344CB8AC3E}">
        <p14:creationId xmlns:p14="http://schemas.microsoft.com/office/powerpoint/2010/main" val="2775641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98BB-DA46-4AE2-A671-9EA63A69695A}"/>
              </a:ext>
            </a:extLst>
          </p:cNvPr>
          <p:cNvSpPr>
            <a:spLocks noGrp="1"/>
          </p:cNvSpPr>
          <p:nvPr>
            <p:ph type="title"/>
          </p:nvPr>
        </p:nvSpPr>
        <p:spPr>
          <a:xfrm>
            <a:off x="751759" y="282518"/>
            <a:ext cx="10515600" cy="1325563"/>
          </a:xfrm>
        </p:spPr>
        <p:txBody>
          <a:bodyPr/>
          <a:lstStyle/>
          <a:p>
            <a:r>
              <a:rPr lang="en-US" dirty="0"/>
              <a:t>Feature Engineering</a:t>
            </a:r>
          </a:p>
        </p:txBody>
      </p:sp>
      <p:sp>
        <p:nvSpPr>
          <p:cNvPr id="3" name="Content Placeholder 2">
            <a:extLst>
              <a:ext uri="{FF2B5EF4-FFF2-40B4-BE49-F238E27FC236}">
                <a16:creationId xmlns:a16="http://schemas.microsoft.com/office/drawing/2014/main" id="{4388F3D1-6936-435A-8014-EA5A6E3D6013}"/>
              </a:ext>
            </a:extLst>
          </p:cNvPr>
          <p:cNvSpPr>
            <a:spLocks noGrp="1"/>
          </p:cNvSpPr>
          <p:nvPr>
            <p:ph idx="1"/>
          </p:nvPr>
        </p:nvSpPr>
        <p:spPr>
          <a:xfrm>
            <a:off x="751760" y="1586466"/>
            <a:ext cx="7477840" cy="4040611"/>
          </a:xfrm>
        </p:spPr>
        <p:txBody>
          <a:bodyPr>
            <a:normAutofit/>
          </a:bodyPr>
          <a:lstStyle/>
          <a:p>
            <a:r>
              <a:rPr lang="en-US" sz="2000" dirty="0"/>
              <a:t>We are trying to build a Generalized Prevention score for columns based on Young adults. </a:t>
            </a:r>
          </a:p>
          <a:p>
            <a:r>
              <a:rPr lang="en-US" sz="2000" dirty="0"/>
              <a:t>The score is calculated by averaging % of “Use of basic preventive services”:</a:t>
            </a:r>
          </a:p>
          <a:p>
            <a:pPr marL="914400" lvl="1" indent="-457200">
              <a:buAutoNum type="arabicPeriod"/>
            </a:pPr>
            <a:r>
              <a:rPr lang="en-US" sz="2000" dirty="0"/>
              <a:t>ACCESS2_CrudePrev</a:t>
            </a:r>
          </a:p>
          <a:p>
            <a:pPr marL="914400" lvl="1" indent="-457200">
              <a:buAutoNum type="arabicPeriod"/>
            </a:pPr>
            <a:r>
              <a:rPr lang="en-US" sz="2000" dirty="0" err="1"/>
              <a:t>CHECKUP_CrudePrev</a:t>
            </a:r>
            <a:endParaRPr lang="en-US" sz="2000" dirty="0"/>
          </a:p>
          <a:p>
            <a:pPr marL="914400" lvl="1" indent="-457200">
              <a:buAutoNum type="arabicPeriod"/>
            </a:pPr>
            <a:r>
              <a:rPr lang="en-US" sz="2000" dirty="0" err="1"/>
              <a:t>DENTAL_CrudePrev</a:t>
            </a:r>
            <a:endParaRPr lang="en-US" sz="2000" dirty="0"/>
          </a:p>
          <a:p>
            <a:pPr marL="914400" lvl="1" indent="-457200">
              <a:buAutoNum type="arabicPeriod"/>
            </a:pPr>
            <a:r>
              <a:rPr lang="en-US" sz="2000" dirty="0" err="1"/>
              <a:t>BPMED_CrudePrev</a:t>
            </a:r>
            <a:endParaRPr lang="en-US" sz="2000" dirty="0"/>
          </a:p>
          <a:p>
            <a:pPr marL="914400" lvl="1" indent="-457200">
              <a:buAutoNum type="arabicPeriod"/>
            </a:pPr>
            <a:r>
              <a:rPr lang="en-US" sz="2000" dirty="0" err="1"/>
              <a:t>CHOLSCREEN_CrudePrev</a:t>
            </a:r>
            <a:endParaRPr lang="en-US" sz="2000" dirty="0"/>
          </a:p>
          <a:p>
            <a:r>
              <a:rPr lang="en-US" sz="2000" dirty="0"/>
              <a:t>Young Prevention Score = Avg (1+2+3+4+5)</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0E9D526-3964-4773-AA1F-3EE360701082}"/>
              </a:ext>
            </a:extLst>
          </p:cNvPr>
          <p:cNvPicPr>
            <a:picLocks noChangeAspect="1"/>
          </p:cNvPicPr>
          <p:nvPr/>
        </p:nvPicPr>
        <p:blipFill>
          <a:blip r:embed="rId2"/>
          <a:stretch>
            <a:fillRect/>
          </a:stretch>
        </p:blipFill>
        <p:spPr>
          <a:xfrm>
            <a:off x="8648149" y="1611976"/>
            <a:ext cx="2380922" cy="3752540"/>
          </a:xfrm>
          <a:prstGeom prst="rect">
            <a:avLst/>
          </a:prstGeom>
          <a:ln>
            <a:solidFill>
              <a:schemeClr val="tx1"/>
            </a:solidFill>
          </a:ln>
        </p:spPr>
      </p:pic>
      <p:sp>
        <p:nvSpPr>
          <p:cNvPr id="4" name="Footer Placeholder 3">
            <a:extLst>
              <a:ext uri="{FF2B5EF4-FFF2-40B4-BE49-F238E27FC236}">
                <a16:creationId xmlns:a16="http://schemas.microsoft.com/office/drawing/2014/main" id="{D7FAAE96-9B0F-4BAF-9334-193EC506E780}"/>
              </a:ext>
            </a:extLst>
          </p:cNvPr>
          <p:cNvSpPr>
            <a:spLocks noGrp="1"/>
          </p:cNvSpPr>
          <p:nvPr>
            <p:ph type="ftr" sz="quarter" idx="11"/>
          </p:nvPr>
        </p:nvSpPr>
        <p:spPr/>
        <p:txBody>
          <a:bodyPr/>
          <a:lstStyle/>
          <a:p>
            <a:r>
              <a:rPr lang="en-US"/>
              <a:t>Code File: shorturl.at/hBR01        Write Up: shorturl.at/aeqCJ</a:t>
            </a:r>
          </a:p>
        </p:txBody>
      </p:sp>
      <p:sp>
        <p:nvSpPr>
          <p:cNvPr id="6" name="Slide Number Placeholder 5">
            <a:extLst>
              <a:ext uri="{FF2B5EF4-FFF2-40B4-BE49-F238E27FC236}">
                <a16:creationId xmlns:a16="http://schemas.microsoft.com/office/drawing/2014/main" id="{18B74C62-011F-4640-B383-E719E31321D7}"/>
              </a:ext>
            </a:extLst>
          </p:cNvPr>
          <p:cNvSpPr>
            <a:spLocks noGrp="1"/>
          </p:cNvSpPr>
          <p:nvPr>
            <p:ph type="sldNum" sz="quarter" idx="12"/>
          </p:nvPr>
        </p:nvSpPr>
        <p:spPr/>
        <p:txBody>
          <a:bodyPr/>
          <a:lstStyle/>
          <a:p>
            <a:fld id="{05973DD4-092E-4C36-B696-CBA574DFB048}" type="slidenum">
              <a:rPr lang="en-US" smtClean="0"/>
              <a:t>13</a:t>
            </a:fld>
            <a:endParaRPr lang="en-US"/>
          </a:p>
        </p:txBody>
      </p:sp>
    </p:spTree>
    <p:extLst>
      <p:ext uri="{BB962C8B-B14F-4D97-AF65-F5344CB8AC3E}">
        <p14:creationId xmlns:p14="http://schemas.microsoft.com/office/powerpoint/2010/main" val="96172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98BB-DA46-4AE2-A671-9EA63A69695A}"/>
              </a:ext>
            </a:extLst>
          </p:cNvPr>
          <p:cNvSpPr>
            <a:spLocks noGrp="1"/>
          </p:cNvSpPr>
          <p:nvPr>
            <p:ph type="title"/>
          </p:nvPr>
        </p:nvSpPr>
        <p:spPr>
          <a:xfrm>
            <a:off x="751759" y="282518"/>
            <a:ext cx="10515600" cy="1325563"/>
          </a:xfrm>
        </p:spPr>
        <p:txBody>
          <a:bodyPr/>
          <a:lstStyle/>
          <a:p>
            <a:r>
              <a:rPr lang="en-US" dirty="0"/>
              <a:t>Feature Engineering</a:t>
            </a:r>
          </a:p>
        </p:txBody>
      </p:sp>
      <p:sp>
        <p:nvSpPr>
          <p:cNvPr id="3" name="Content Placeholder 2">
            <a:extLst>
              <a:ext uri="{FF2B5EF4-FFF2-40B4-BE49-F238E27FC236}">
                <a16:creationId xmlns:a16="http://schemas.microsoft.com/office/drawing/2014/main" id="{4388F3D1-6936-435A-8014-EA5A6E3D6013}"/>
              </a:ext>
            </a:extLst>
          </p:cNvPr>
          <p:cNvSpPr>
            <a:spLocks noGrp="1"/>
          </p:cNvSpPr>
          <p:nvPr>
            <p:ph idx="1"/>
          </p:nvPr>
        </p:nvSpPr>
        <p:spPr>
          <a:xfrm>
            <a:off x="751760" y="1586466"/>
            <a:ext cx="7477840" cy="4040611"/>
          </a:xfrm>
        </p:spPr>
        <p:txBody>
          <a:bodyPr>
            <a:normAutofit/>
          </a:bodyPr>
          <a:lstStyle/>
          <a:p>
            <a:r>
              <a:rPr lang="en-US" sz="2000" dirty="0"/>
              <a:t>Similarly building an unhealthy </a:t>
            </a:r>
            <a:r>
              <a:rPr lang="en-US" sz="2000" dirty="0" err="1"/>
              <a:t>behaviour</a:t>
            </a:r>
            <a:r>
              <a:rPr lang="en-US" sz="2000" dirty="0"/>
              <a:t> score using columns:</a:t>
            </a:r>
          </a:p>
          <a:p>
            <a:pPr marL="914400" lvl="1" indent="-457200">
              <a:buAutoNum type="arabicPeriod"/>
            </a:pPr>
            <a:r>
              <a:rPr lang="en-US" sz="2000" dirty="0" err="1"/>
              <a:t>BINGE_CrudePrev</a:t>
            </a:r>
            <a:endParaRPr lang="en-US" sz="2000" dirty="0"/>
          </a:p>
          <a:p>
            <a:pPr marL="914400" lvl="1" indent="-457200">
              <a:buAutoNum type="arabicPeriod"/>
            </a:pPr>
            <a:r>
              <a:rPr lang="en-US" sz="2000" dirty="0" err="1"/>
              <a:t>CSMOKING_CrudePrev</a:t>
            </a:r>
            <a:endParaRPr lang="en-US" sz="2000" dirty="0"/>
          </a:p>
          <a:p>
            <a:pPr marL="914400" lvl="1" indent="-457200">
              <a:buAutoNum type="arabicPeriod"/>
            </a:pPr>
            <a:r>
              <a:rPr lang="en-US" sz="2000" dirty="0" err="1"/>
              <a:t>LPA_CrudePrev</a:t>
            </a:r>
            <a:endParaRPr lang="en-US" sz="2000" dirty="0"/>
          </a:p>
          <a:p>
            <a:pPr marL="914400" lvl="1" indent="-457200">
              <a:buAutoNum type="arabicPeriod"/>
            </a:pPr>
            <a:r>
              <a:rPr lang="en-US" sz="2000" dirty="0" err="1"/>
              <a:t>OBESITY_CrudePrev</a:t>
            </a:r>
            <a:endParaRPr lang="en-US" sz="2000" dirty="0"/>
          </a:p>
          <a:p>
            <a:pPr marL="914400" lvl="1" indent="-457200">
              <a:buAutoNum type="arabicPeriod"/>
            </a:pPr>
            <a:r>
              <a:rPr lang="en-US" sz="2000" dirty="0" err="1"/>
              <a:t>SLEEP_CrudePrev</a:t>
            </a:r>
            <a:endParaRPr lang="en-US" sz="2000" dirty="0"/>
          </a:p>
          <a:p>
            <a:r>
              <a:rPr lang="en-US" sz="2000" dirty="0"/>
              <a:t>Unhealthy </a:t>
            </a:r>
            <a:r>
              <a:rPr lang="en-US" sz="2000" dirty="0" err="1"/>
              <a:t>Behaviour</a:t>
            </a:r>
            <a:r>
              <a:rPr lang="en-US" sz="2000" dirty="0"/>
              <a:t> Score = Avg (1+2+3+4+5)</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8806574-6942-4F74-BDA0-964A2B139C6B}"/>
              </a:ext>
            </a:extLst>
          </p:cNvPr>
          <p:cNvPicPr>
            <a:picLocks noChangeAspect="1"/>
          </p:cNvPicPr>
          <p:nvPr/>
        </p:nvPicPr>
        <p:blipFill>
          <a:blip r:embed="rId2"/>
          <a:stretch>
            <a:fillRect/>
          </a:stretch>
        </p:blipFill>
        <p:spPr>
          <a:xfrm>
            <a:off x="8338422" y="1586466"/>
            <a:ext cx="2803190" cy="3609962"/>
          </a:xfrm>
          <a:prstGeom prst="rect">
            <a:avLst/>
          </a:prstGeom>
          <a:ln>
            <a:solidFill>
              <a:schemeClr val="tx1"/>
            </a:solidFill>
          </a:ln>
        </p:spPr>
      </p:pic>
      <p:sp>
        <p:nvSpPr>
          <p:cNvPr id="4" name="Footer Placeholder 3">
            <a:extLst>
              <a:ext uri="{FF2B5EF4-FFF2-40B4-BE49-F238E27FC236}">
                <a16:creationId xmlns:a16="http://schemas.microsoft.com/office/drawing/2014/main" id="{8C8F4DFF-A1E4-44BD-8C75-B3566C0FDBF7}"/>
              </a:ext>
            </a:extLst>
          </p:cNvPr>
          <p:cNvSpPr>
            <a:spLocks noGrp="1"/>
          </p:cNvSpPr>
          <p:nvPr>
            <p:ph type="ftr" sz="quarter" idx="11"/>
          </p:nvPr>
        </p:nvSpPr>
        <p:spPr/>
        <p:txBody>
          <a:bodyPr/>
          <a:lstStyle/>
          <a:p>
            <a:r>
              <a:rPr lang="en-US"/>
              <a:t>Code File: shorturl.at/hBR01        Write Up: shorturl.at/aeqCJ</a:t>
            </a:r>
          </a:p>
        </p:txBody>
      </p:sp>
      <p:sp>
        <p:nvSpPr>
          <p:cNvPr id="5" name="Slide Number Placeholder 4">
            <a:extLst>
              <a:ext uri="{FF2B5EF4-FFF2-40B4-BE49-F238E27FC236}">
                <a16:creationId xmlns:a16="http://schemas.microsoft.com/office/drawing/2014/main" id="{4309FB53-9A11-4804-8E47-ADD9DF680038}"/>
              </a:ext>
            </a:extLst>
          </p:cNvPr>
          <p:cNvSpPr>
            <a:spLocks noGrp="1"/>
          </p:cNvSpPr>
          <p:nvPr>
            <p:ph type="sldNum" sz="quarter" idx="12"/>
          </p:nvPr>
        </p:nvSpPr>
        <p:spPr/>
        <p:txBody>
          <a:bodyPr/>
          <a:lstStyle/>
          <a:p>
            <a:fld id="{05973DD4-092E-4C36-B696-CBA574DFB048}" type="slidenum">
              <a:rPr lang="en-US" smtClean="0"/>
              <a:t>14</a:t>
            </a:fld>
            <a:endParaRPr lang="en-US"/>
          </a:p>
        </p:txBody>
      </p:sp>
    </p:spTree>
    <p:extLst>
      <p:ext uri="{BB962C8B-B14F-4D97-AF65-F5344CB8AC3E}">
        <p14:creationId xmlns:p14="http://schemas.microsoft.com/office/powerpoint/2010/main" val="293552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Plotly D3.js Charts for Powerpoint and Excel">
                <a:extLst>
                  <a:ext uri="{FF2B5EF4-FFF2-40B4-BE49-F238E27FC236}">
                    <a16:creationId xmlns:a16="http://schemas.microsoft.com/office/drawing/2014/main" id="{0A4922E4-8066-4FE3-AADB-1BED91188E9E}"/>
                  </a:ext>
                </a:extLst>
              </p:cNvPr>
              <p:cNvGraphicFramePr>
                <a:graphicFrameLocks noGrp="1"/>
              </p:cNvGraphicFramePr>
              <p:nvPr>
                <p:extLst>
                  <p:ext uri="{D42A27DB-BD31-4B8C-83A1-F6EECF244321}">
                    <p14:modId xmlns:p14="http://schemas.microsoft.com/office/powerpoint/2010/main" val="3972029585"/>
                  </p:ext>
                </p:extLst>
              </p:nvPr>
            </p:nvGraphicFramePr>
            <p:xfrm>
              <a:off x="1072815" y="1141495"/>
              <a:ext cx="10212806" cy="601729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4" name="Add-in 3" title="Plotly D3.js Charts for Powerpoint and Excel">
                <a:extLst>
                  <a:ext uri="{FF2B5EF4-FFF2-40B4-BE49-F238E27FC236}">
                    <a16:creationId xmlns:a16="http://schemas.microsoft.com/office/drawing/2014/main" id="{0A4922E4-8066-4FE3-AADB-1BED91188E9E}"/>
                  </a:ext>
                </a:extLst>
              </p:cNvPr>
              <p:cNvPicPr>
                <a:picLocks noGrp="1" noRot="1" noChangeAspect="1" noMove="1" noResize="1" noEditPoints="1" noAdjustHandles="1" noChangeArrowheads="1" noChangeShapeType="1"/>
              </p:cNvPicPr>
              <p:nvPr/>
            </p:nvPicPr>
            <p:blipFill>
              <a:blip r:embed="rId4"/>
              <a:stretch>
                <a:fillRect/>
              </a:stretch>
            </p:blipFill>
            <p:spPr>
              <a:xfrm>
                <a:off x="1072815" y="1141495"/>
                <a:ext cx="10212806" cy="6017294"/>
              </a:xfrm>
              <a:prstGeom prst="rect">
                <a:avLst/>
              </a:prstGeom>
            </p:spPr>
          </p:pic>
        </mc:Fallback>
      </mc:AlternateContent>
      <p:pic>
        <p:nvPicPr>
          <p:cNvPr id="7" name="Picture 6">
            <a:extLst>
              <a:ext uri="{FF2B5EF4-FFF2-40B4-BE49-F238E27FC236}">
                <a16:creationId xmlns:a16="http://schemas.microsoft.com/office/drawing/2014/main" id="{FCAFA8E1-A59B-4282-9E0E-E38D8810E8B8}"/>
              </a:ext>
            </a:extLst>
          </p:cNvPr>
          <p:cNvPicPr>
            <a:picLocks noChangeAspect="1"/>
          </p:cNvPicPr>
          <p:nvPr/>
        </p:nvPicPr>
        <p:blipFill>
          <a:blip r:embed="rId5"/>
          <a:stretch>
            <a:fillRect/>
          </a:stretch>
        </p:blipFill>
        <p:spPr>
          <a:xfrm>
            <a:off x="537580" y="108547"/>
            <a:ext cx="10876207" cy="1322947"/>
          </a:xfrm>
          <a:prstGeom prst="rect">
            <a:avLst/>
          </a:prstGeom>
        </p:spPr>
      </p:pic>
      <p:sp>
        <p:nvSpPr>
          <p:cNvPr id="2" name="Footer Placeholder 1">
            <a:extLst>
              <a:ext uri="{FF2B5EF4-FFF2-40B4-BE49-F238E27FC236}">
                <a16:creationId xmlns:a16="http://schemas.microsoft.com/office/drawing/2014/main" id="{5AC5CB79-DB0A-49DC-8321-DA01483E3EC1}"/>
              </a:ext>
            </a:extLst>
          </p:cNvPr>
          <p:cNvSpPr>
            <a:spLocks noGrp="1"/>
          </p:cNvSpPr>
          <p:nvPr>
            <p:ph type="ftr" sz="quarter" idx="11"/>
          </p:nvPr>
        </p:nvSpPr>
        <p:spPr/>
        <p:txBody>
          <a:bodyPr/>
          <a:lstStyle/>
          <a:p>
            <a:r>
              <a:rPr lang="en-US"/>
              <a:t>Code File: shorturl.at/hBR01        Write Up: shorturl.at/aeqCJ</a:t>
            </a:r>
          </a:p>
        </p:txBody>
      </p:sp>
      <p:sp>
        <p:nvSpPr>
          <p:cNvPr id="3" name="Slide Number Placeholder 2">
            <a:extLst>
              <a:ext uri="{FF2B5EF4-FFF2-40B4-BE49-F238E27FC236}">
                <a16:creationId xmlns:a16="http://schemas.microsoft.com/office/drawing/2014/main" id="{27EC593B-A464-46E7-A871-9BE7FDD8F389}"/>
              </a:ext>
            </a:extLst>
          </p:cNvPr>
          <p:cNvSpPr>
            <a:spLocks noGrp="1"/>
          </p:cNvSpPr>
          <p:nvPr>
            <p:ph type="sldNum" sz="quarter" idx="12"/>
          </p:nvPr>
        </p:nvSpPr>
        <p:spPr/>
        <p:txBody>
          <a:bodyPr/>
          <a:lstStyle/>
          <a:p>
            <a:fld id="{05973DD4-092E-4C36-B696-CBA574DFB048}" type="slidenum">
              <a:rPr lang="en-US" smtClean="0"/>
              <a:t>15</a:t>
            </a:fld>
            <a:endParaRPr lang="en-US"/>
          </a:p>
        </p:txBody>
      </p:sp>
    </p:spTree>
    <p:extLst>
      <p:ext uri="{BB962C8B-B14F-4D97-AF65-F5344CB8AC3E}">
        <p14:creationId xmlns:p14="http://schemas.microsoft.com/office/powerpoint/2010/main" val="247102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5846-83B5-43CA-A7FA-8BB1056DBAF9}"/>
              </a:ext>
            </a:extLst>
          </p:cNvPr>
          <p:cNvSpPr>
            <a:spLocks noGrp="1"/>
          </p:cNvSpPr>
          <p:nvPr>
            <p:ph type="title"/>
          </p:nvPr>
        </p:nvSpPr>
        <p:spPr/>
        <p:txBody>
          <a:bodyPr/>
          <a:lstStyle/>
          <a:p>
            <a:r>
              <a:rPr lang="en-US" dirty="0"/>
              <a:t>Models Tried:</a:t>
            </a:r>
          </a:p>
        </p:txBody>
      </p:sp>
      <p:sp>
        <p:nvSpPr>
          <p:cNvPr id="3" name="Content Placeholder 2">
            <a:extLst>
              <a:ext uri="{FF2B5EF4-FFF2-40B4-BE49-F238E27FC236}">
                <a16:creationId xmlns:a16="http://schemas.microsoft.com/office/drawing/2014/main" id="{F44AFD3B-1AEC-4A16-B903-F356383EBFA3}"/>
              </a:ext>
            </a:extLst>
          </p:cNvPr>
          <p:cNvSpPr>
            <a:spLocks noGrp="1"/>
          </p:cNvSpPr>
          <p:nvPr>
            <p:ph idx="1"/>
          </p:nvPr>
        </p:nvSpPr>
        <p:spPr/>
        <p:txBody>
          <a:bodyPr/>
          <a:lstStyle/>
          <a:p>
            <a:r>
              <a:rPr lang="en-US" dirty="0"/>
              <a:t>Baseline Model</a:t>
            </a:r>
          </a:p>
          <a:p>
            <a:r>
              <a:rPr lang="en-US" dirty="0"/>
              <a:t>Random Forest </a:t>
            </a:r>
          </a:p>
          <a:p>
            <a:r>
              <a:rPr lang="en-US" dirty="0"/>
              <a:t>Gradient Boosting </a:t>
            </a:r>
          </a:p>
          <a:p>
            <a:r>
              <a:rPr lang="en-US" dirty="0"/>
              <a:t>Poisson Regression</a:t>
            </a:r>
          </a:p>
          <a:p>
            <a:pPr marL="0" indent="0">
              <a:buNone/>
            </a:pPr>
            <a:endParaRPr lang="en-US" dirty="0"/>
          </a:p>
          <a:p>
            <a:pPr marL="0" indent="0">
              <a:buNone/>
            </a:pPr>
            <a:r>
              <a:rPr lang="en-US" dirty="0"/>
              <a:t>Best Models: Random Forest &amp; Gradient Boosting</a:t>
            </a:r>
          </a:p>
        </p:txBody>
      </p:sp>
      <p:sp>
        <p:nvSpPr>
          <p:cNvPr id="4" name="Footer Placeholder 3">
            <a:extLst>
              <a:ext uri="{FF2B5EF4-FFF2-40B4-BE49-F238E27FC236}">
                <a16:creationId xmlns:a16="http://schemas.microsoft.com/office/drawing/2014/main" id="{F9D1ED3C-5FF0-401F-927F-F63572957D70}"/>
              </a:ext>
            </a:extLst>
          </p:cNvPr>
          <p:cNvSpPr>
            <a:spLocks noGrp="1"/>
          </p:cNvSpPr>
          <p:nvPr>
            <p:ph type="ftr" sz="quarter" idx="11"/>
          </p:nvPr>
        </p:nvSpPr>
        <p:spPr/>
        <p:txBody>
          <a:bodyPr/>
          <a:lstStyle/>
          <a:p>
            <a:r>
              <a:rPr lang="en-US"/>
              <a:t>Code File: shorturl.at/hBR01        Write Up: shorturl.at/aeqCJ</a:t>
            </a:r>
          </a:p>
        </p:txBody>
      </p:sp>
      <p:sp>
        <p:nvSpPr>
          <p:cNvPr id="5" name="Slide Number Placeholder 4">
            <a:extLst>
              <a:ext uri="{FF2B5EF4-FFF2-40B4-BE49-F238E27FC236}">
                <a16:creationId xmlns:a16="http://schemas.microsoft.com/office/drawing/2014/main" id="{25F7A53A-C1CD-4630-AC79-6EF75E792C5C}"/>
              </a:ext>
            </a:extLst>
          </p:cNvPr>
          <p:cNvSpPr>
            <a:spLocks noGrp="1"/>
          </p:cNvSpPr>
          <p:nvPr>
            <p:ph type="sldNum" sz="quarter" idx="12"/>
          </p:nvPr>
        </p:nvSpPr>
        <p:spPr/>
        <p:txBody>
          <a:bodyPr/>
          <a:lstStyle/>
          <a:p>
            <a:fld id="{05973DD4-092E-4C36-B696-CBA574DFB048}" type="slidenum">
              <a:rPr lang="en-US" smtClean="0"/>
              <a:t>16</a:t>
            </a:fld>
            <a:endParaRPr lang="en-US"/>
          </a:p>
        </p:txBody>
      </p:sp>
    </p:spTree>
    <p:extLst>
      <p:ext uri="{BB962C8B-B14F-4D97-AF65-F5344CB8AC3E}">
        <p14:creationId xmlns:p14="http://schemas.microsoft.com/office/powerpoint/2010/main" val="4205007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2E8F-21F7-4C43-AA3F-760786384CA2}"/>
              </a:ext>
            </a:extLst>
          </p:cNvPr>
          <p:cNvSpPr>
            <a:spLocks noGrp="1"/>
          </p:cNvSpPr>
          <p:nvPr>
            <p:ph type="title"/>
          </p:nvPr>
        </p:nvSpPr>
        <p:spPr>
          <a:xfrm>
            <a:off x="638452" y="374054"/>
            <a:ext cx="10727607" cy="1325563"/>
          </a:xfrm>
        </p:spPr>
        <p:txBody>
          <a:bodyPr/>
          <a:lstStyle/>
          <a:p>
            <a:r>
              <a:rPr lang="en-US" dirty="0"/>
              <a:t>Error Metrics of 2 best models:</a:t>
            </a:r>
          </a:p>
        </p:txBody>
      </p:sp>
      <p:pic>
        <p:nvPicPr>
          <p:cNvPr id="1026" name="Picture 4" descr="Error Metrics RF">
            <a:extLst>
              <a:ext uri="{FF2B5EF4-FFF2-40B4-BE49-F238E27FC236}">
                <a16:creationId xmlns:a16="http://schemas.microsoft.com/office/drawing/2014/main" id="{7DAA14E3-B12C-48DF-BF7E-B8DAA6CEF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079" y="2335164"/>
            <a:ext cx="606343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 descr="Error Metrics GBM">
            <a:extLst>
              <a:ext uri="{FF2B5EF4-FFF2-40B4-BE49-F238E27FC236}">
                <a16:creationId xmlns:a16="http://schemas.microsoft.com/office/drawing/2014/main" id="{0A436A55-98AB-4844-AD84-42F0A73C5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079" y="4334390"/>
            <a:ext cx="6063430" cy="13271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8165EAD-099B-4641-B7D7-D2A0B5EEE401}"/>
              </a:ext>
            </a:extLst>
          </p:cNvPr>
          <p:cNvSpPr>
            <a:spLocks noChangeArrowheads="1"/>
          </p:cNvSpPr>
          <p:nvPr/>
        </p:nvSpPr>
        <p:spPr bwMode="auto">
          <a:xfrm>
            <a:off x="816078" y="1806352"/>
            <a:ext cx="73840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Arial" panose="020B0604020202020204" pitchFamily="34" charset="0"/>
              </a:rPr>
              <a:t>Error Metrics of RF:</a:t>
            </a:r>
            <a:endParaRPr kumimoji="0" lang="en-US" altLang="en-US" sz="1600" b="0" i="0" u="none" strike="noStrike" cap="none" normalizeH="0" baseline="0" dirty="0">
              <a:ln>
                <a:noFill/>
              </a:ln>
              <a:solidFill>
                <a:schemeClr val="tx1"/>
              </a:solidFill>
              <a:effectLst/>
            </a:endParaRPr>
          </a:p>
        </p:txBody>
      </p:sp>
      <p:sp>
        <p:nvSpPr>
          <p:cNvPr id="5" name="Rectangle 4">
            <a:extLst>
              <a:ext uri="{FF2B5EF4-FFF2-40B4-BE49-F238E27FC236}">
                <a16:creationId xmlns:a16="http://schemas.microsoft.com/office/drawing/2014/main" id="{51FA1C1B-FDDC-4155-8EDA-A3C057409E2D}"/>
              </a:ext>
            </a:extLst>
          </p:cNvPr>
          <p:cNvSpPr>
            <a:spLocks noChangeArrowheads="1"/>
          </p:cNvSpPr>
          <p:nvPr/>
        </p:nvSpPr>
        <p:spPr bwMode="auto">
          <a:xfrm>
            <a:off x="816079" y="3978191"/>
            <a:ext cx="9783095"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Arial" panose="020B0604020202020204" pitchFamily="34" charset="0"/>
              </a:rPr>
              <a:t>Error Metrics of GBM:</a:t>
            </a:r>
            <a:endParaRPr kumimoji="0" lang="en-US" altLang="en-US" sz="1600" b="0" i="0" u="none" strike="noStrike" cap="none" normalizeH="0" baseline="0" dirty="0">
              <a:ln>
                <a:noFill/>
              </a:ln>
              <a:solidFill>
                <a:schemeClr val="tx1"/>
              </a:solidFill>
              <a:effectLst/>
            </a:endParaRPr>
          </a:p>
        </p:txBody>
      </p:sp>
      <p:sp>
        <p:nvSpPr>
          <p:cNvPr id="6" name="Rectangle 5">
            <a:extLst>
              <a:ext uri="{FF2B5EF4-FFF2-40B4-BE49-F238E27FC236}">
                <a16:creationId xmlns:a16="http://schemas.microsoft.com/office/drawing/2014/main" id="{6DFAE791-019C-4CE0-BDD5-B81406A76593}"/>
              </a:ext>
            </a:extLst>
          </p:cNvPr>
          <p:cNvSpPr>
            <a:spLocks noChangeArrowheads="1"/>
          </p:cNvSpPr>
          <p:nvPr/>
        </p:nvSpPr>
        <p:spPr bwMode="auto">
          <a:xfrm>
            <a:off x="816078" y="5040264"/>
            <a:ext cx="1243780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Footer Placeholder 2">
            <a:extLst>
              <a:ext uri="{FF2B5EF4-FFF2-40B4-BE49-F238E27FC236}">
                <a16:creationId xmlns:a16="http://schemas.microsoft.com/office/drawing/2014/main" id="{BE3DA4FE-F261-4AF7-AAEB-E38D4D5CD0A8}"/>
              </a:ext>
            </a:extLst>
          </p:cNvPr>
          <p:cNvSpPr>
            <a:spLocks noGrp="1"/>
          </p:cNvSpPr>
          <p:nvPr>
            <p:ph type="ftr" sz="quarter" idx="11"/>
          </p:nvPr>
        </p:nvSpPr>
        <p:spPr/>
        <p:txBody>
          <a:bodyPr/>
          <a:lstStyle/>
          <a:p>
            <a:r>
              <a:rPr lang="en-US"/>
              <a:t>Code File: shorturl.at/hBR01        Write Up: shorturl.at/aeqCJ</a:t>
            </a:r>
          </a:p>
        </p:txBody>
      </p:sp>
      <p:sp>
        <p:nvSpPr>
          <p:cNvPr id="7" name="Slide Number Placeholder 6">
            <a:extLst>
              <a:ext uri="{FF2B5EF4-FFF2-40B4-BE49-F238E27FC236}">
                <a16:creationId xmlns:a16="http://schemas.microsoft.com/office/drawing/2014/main" id="{FE2B3F00-0087-4851-BC64-B2A7A0FA46BF}"/>
              </a:ext>
            </a:extLst>
          </p:cNvPr>
          <p:cNvSpPr>
            <a:spLocks noGrp="1"/>
          </p:cNvSpPr>
          <p:nvPr>
            <p:ph type="sldNum" sz="quarter" idx="12"/>
          </p:nvPr>
        </p:nvSpPr>
        <p:spPr/>
        <p:txBody>
          <a:bodyPr/>
          <a:lstStyle/>
          <a:p>
            <a:fld id="{05973DD4-092E-4C36-B696-CBA574DFB048}" type="slidenum">
              <a:rPr lang="en-US" smtClean="0"/>
              <a:t>17</a:t>
            </a:fld>
            <a:endParaRPr lang="en-US"/>
          </a:p>
        </p:txBody>
      </p:sp>
    </p:spTree>
    <p:extLst>
      <p:ext uri="{BB962C8B-B14F-4D97-AF65-F5344CB8AC3E}">
        <p14:creationId xmlns:p14="http://schemas.microsoft.com/office/powerpoint/2010/main" val="549048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E3FC-8A52-4C88-B1B6-193517DD44C1}"/>
              </a:ext>
            </a:extLst>
          </p:cNvPr>
          <p:cNvSpPr>
            <a:spLocks noGrp="1"/>
          </p:cNvSpPr>
          <p:nvPr>
            <p:ph type="title"/>
          </p:nvPr>
        </p:nvSpPr>
        <p:spPr/>
        <p:txBody>
          <a:bodyPr/>
          <a:lstStyle/>
          <a:p>
            <a:r>
              <a:rPr lang="en-US" dirty="0"/>
              <a:t>Variable Importance:</a:t>
            </a:r>
          </a:p>
        </p:txBody>
      </p:sp>
      <p:pic>
        <p:nvPicPr>
          <p:cNvPr id="2050" name="Picture 2" descr="Feature Importance RF">
            <a:extLst>
              <a:ext uri="{FF2B5EF4-FFF2-40B4-BE49-F238E27FC236}">
                <a16:creationId xmlns:a16="http://schemas.microsoft.com/office/drawing/2014/main" id="{F527D2B4-06F6-4D16-8E47-162C7A858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961" y="1429860"/>
            <a:ext cx="4865474" cy="5315584"/>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descr="Feature Importance GBM">
            <a:extLst>
              <a:ext uri="{FF2B5EF4-FFF2-40B4-BE49-F238E27FC236}">
                <a16:creationId xmlns:a16="http://schemas.microsoft.com/office/drawing/2014/main" id="{783BF7F0-A9AE-4528-B867-BBE0B3F563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3673" y="1429859"/>
            <a:ext cx="4865473" cy="52487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F97714B-320A-4EC7-B677-546D357B362A}"/>
              </a:ext>
            </a:extLst>
          </p:cNvPr>
          <p:cNvSpPr>
            <a:spLocks noChangeArrowheads="1"/>
          </p:cNvSpPr>
          <p:nvPr/>
        </p:nvSpPr>
        <p:spPr bwMode="auto">
          <a:xfrm>
            <a:off x="1203159" y="1380792"/>
            <a:ext cx="8530390" cy="33855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lvl="0"/>
            <a:r>
              <a:rPr lang="en-US" altLang="en-US" sz="1600" dirty="0">
                <a:solidFill>
                  <a:srgbClr val="212121"/>
                </a:solidFill>
                <a:latin typeface="Calibri" panose="020F0502020204030204" pitchFamily="34" charset="0"/>
                <a:ea typeface="Times New Roman" panose="02020603050405020304" pitchFamily="18" charset="0"/>
                <a:cs typeface="Arial" panose="020B0604020202020204" pitchFamily="34" charset="0"/>
              </a:rPr>
              <a:t>Feature Importance of RF: </a:t>
            </a:r>
            <a:r>
              <a:rPr kumimoji="0" lang="en-US" altLang="en-US" sz="16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Arial" panose="020B0604020202020204" pitchFamily="34" charset="0"/>
              </a:rPr>
              <a:t>		 				Feature Importance of GBM</a:t>
            </a:r>
            <a:r>
              <a:rPr kumimoji="0" lang="en-US" altLang="en-US" sz="11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Arial" panose="020B0604020202020204" pitchFamily="34" charset="0"/>
              </a:rPr>
              <a:t>:</a:t>
            </a:r>
            <a:endParaRPr kumimoji="0" lang="en-US" altLang="en-US" sz="700" b="0" i="0" u="none" strike="noStrike" cap="none" normalizeH="0" baseline="0" dirty="0">
              <a:ln>
                <a:noFill/>
              </a:ln>
              <a:solidFill>
                <a:schemeClr val="tx1"/>
              </a:solidFill>
              <a:effectLst/>
            </a:endParaRPr>
          </a:p>
        </p:txBody>
      </p:sp>
      <p:sp>
        <p:nvSpPr>
          <p:cNvPr id="5" name="Rectangle 4">
            <a:extLst>
              <a:ext uri="{FF2B5EF4-FFF2-40B4-BE49-F238E27FC236}">
                <a16:creationId xmlns:a16="http://schemas.microsoft.com/office/drawing/2014/main" id="{76EA6259-403F-4E5B-96B0-CBFEFE756C2A}"/>
              </a:ext>
            </a:extLst>
          </p:cNvPr>
          <p:cNvSpPr>
            <a:spLocks noChangeArrowheads="1"/>
          </p:cNvSpPr>
          <p:nvPr/>
        </p:nvSpPr>
        <p:spPr bwMode="auto">
          <a:xfrm>
            <a:off x="0" y="67945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Footer Placeholder 2">
            <a:extLst>
              <a:ext uri="{FF2B5EF4-FFF2-40B4-BE49-F238E27FC236}">
                <a16:creationId xmlns:a16="http://schemas.microsoft.com/office/drawing/2014/main" id="{16D60960-5A80-4C7F-BD4F-3FC1E0E0E84B}"/>
              </a:ext>
            </a:extLst>
          </p:cNvPr>
          <p:cNvSpPr>
            <a:spLocks noGrp="1"/>
          </p:cNvSpPr>
          <p:nvPr>
            <p:ph type="ftr" sz="quarter" idx="11"/>
          </p:nvPr>
        </p:nvSpPr>
        <p:spPr/>
        <p:txBody>
          <a:bodyPr/>
          <a:lstStyle/>
          <a:p>
            <a:r>
              <a:rPr lang="en-US"/>
              <a:t>Code File: shorturl.at/hBR01        Write Up: shorturl.at/aeqCJ</a:t>
            </a:r>
          </a:p>
        </p:txBody>
      </p:sp>
      <p:sp>
        <p:nvSpPr>
          <p:cNvPr id="6" name="Slide Number Placeholder 5">
            <a:extLst>
              <a:ext uri="{FF2B5EF4-FFF2-40B4-BE49-F238E27FC236}">
                <a16:creationId xmlns:a16="http://schemas.microsoft.com/office/drawing/2014/main" id="{EC1AB761-F6B8-47C3-AA07-19CD29E79498}"/>
              </a:ext>
            </a:extLst>
          </p:cNvPr>
          <p:cNvSpPr>
            <a:spLocks noGrp="1"/>
          </p:cNvSpPr>
          <p:nvPr>
            <p:ph type="sldNum" sz="quarter" idx="12"/>
          </p:nvPr>
        </p:nvSpPr>
        <p:spPr/>
        <p:txBody>
          <a:bodyPr/>
          <a:lstStyle/>
          <a:p>
            <a:fld id="{05973DD4-092E-4C36-B696-CBA574DFB048}" type="slidenum">
              <a:rPr lang="en-US" smtClean="0"/>
              <a:t>18</a:t>
            </a:fld>
            <a:endParaRPr lang="en-US"/>
          </a:p>
        </p:txBody>
      </p:sp>
    </p:spTree>
    <p:extLst>
      <p:ext uri="{BB962C8B-B14F-4D97-AF65-F5344CB8AC3E}">
        <p14:creationId xmlns:p14="http://schemas.microsoft.com/office/powerpoint/2010/main" val="177839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5" name="Picture 6">
            <a:extLst>
              <a:ext uri="{FF2B5EF4-FFF2-40B4-BE49-F238E27FC236}">
                <a16:creationId xmlns:a16="http://schemas.microsoft.com/office/drawing/2014/main" id="{59FAE4D3-D40C-4F32-AED1-1B98F318EA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8771" y="1965662"/>
            <a:ext cx="4742993" cy="2999942"/>
          </a:xfrm>
          <a:prstGeom prst="rect">
            <a:avLst/>
          </a:prstGeom>
          <a:noFill/>
          <a:extLst>
            <a:ext uri="{909E8E84-426E-40DD-AFC4-6F175D3DCCD1}">
              <a14:hiddenFill xmlns:a14="http://schemas.microsoft.com/office/drawing/2010/main">
                <a:solidFill>
                  <a:srgbClr val="FFFFFF"/>
                </a:solidFill>
              </a14:hiddenFill>
            </a:ext>
          </a:extLst>
        </p:spPr>
      </p:pic>
      <p:cxnSp>
        <p:nvCxnSpPr>
          <p:cNvPr id="3078" name="Straight Connector 72">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386D7D"/>
            </a:solidFill>
          </a:ln>
        </p:spPr>
        <p:style>
          <a:lnRef idx="1">
            <a:schemeClr val="accent1"/>
          </a:lnRef>
          <a:fillRef idx="0">
            <a:schemeClr val="accent1"/>
          </a:fillRef>
          <a:effectRef idx="0">
            <a:schemeClr val="accent1"/>
          </a:effectRef>
          <a:fontRef idx="minor">
            <a:schemeClr val="tx1"/>
          </a:fontRef>
        </p:style>
      </p:cxnSp>
      <p:pic>
        <p:nvPicPr>
          <p:cNvPr id="3076" name="Picture 5">
            <a:extLst>
              <a:ext uri="{FF2B5EF4-FFF2-40B4-BE49-F238E27FC236}">
                <a16:creationId xmlns:a16="http://schemas.microsoft.com/office/drawing/2014/main" id="{AE50EF94-8F57-4053-B9CA-B243337AF5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05215" y="1892395"/>
            <a:ext cx="4728015" cy="30732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17FF3B0F-AC1E-4ECE-A13F-2D273D0CFCB2}"/>
              </a:ext>
            </a:extLst>
          </p:cNvPr>
          <p:cNvSpPr>
            <a:spLocks noChangeArrowheads="1"/>
          </p:cNvSpPr>
          <p:nvPr/>
        </p:nvSpPr>
        <p:spPr bwMode="auto">
          <a:xfrm>
            <a:off x="2478505" y="1159411"/>
            <a:ext cx="10504926" cy="16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8">
            <a:extLst>
              <a:ext uri="{FF2B5EF4-FFF2-40B4-BE49-F238E27FC236}">
                <a16:creationId xmlns:a16="http://schemas.microsoft.com/office/drawing/2014/main" id="{F29E3C2D-15E6-45BE-AA6D-A18B33EDBEF5}"/>
              </a:ext>
            </a:extLst>
          </p:cNvPr>
          <p:cNvSpPr>
            <a:spLocks noChangeArrowheads="1"/>
          </p:cNvSpPr>
          <p:nvPr/>
        </p:nvSpPr>
        <p:spPr bwMode="auto">
          <a:xfrm flipV="1">
            <a:off x="2478505" y="6788823"/>
            <a:ext cx="105049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ts val="60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E0F8D7D-C4F5-48FC-A426-7CBAEAD85FE8}"/>
              </a:ext>
            </a:extLst>
          </p:cNvPr>
          <p:cNvSpPr txBox="1"/>
          <p:nvPr/>
        </p:nvSpPr>
        <p:spPr>
          <a:xfrm>
            <a:off x="1205215" y="518983"/>
            <a:ext cx="6833937" cy="769441"/>
          </a:xfrm>
          <a:prstGeom prst="rect">
            <a:avLst/>
          </a:prstGeom>
          <a:noFill/>
        </p:spPr>
        <p:txBody>
          <a:bodyPr wrap="square" rtlCol="0">
            <a:spAutoFit/>
          </a:bodyPr>
          <a:lstStyle/>
          <a:p>
            <a:r>
              <a:rPr lang="en-US" sz="4400" dirty="0">
                <a:latin typeface="+mj-lt"/>
              </a:rPr>
              <a:t>Partial Dependence Plots</a:t>
            </a:r>
          </a:p>
        </p:txBody>
      </p:sp>
      <p:sp>
        <p:nvSpPr>
          <p:cNvPr id="2" name="Footer Placeholder 1">
            <a:extLst>
              <a:ext uri="{FF2B5EF4-FFF2-40B4-BE49-F238E27FC236}">
                <a16:creationId xmlns:a16="http://schemas.microsoft.com/office/drawing/2014/main" id="{FF3EA3CD-B619-4178-9B21-FACD9668B570}"/>
              </a:ext>
            </a:extLst>
          </p:cNvPr>
          <p:cNvSpPr>
            <a:spLocks noGrp="1"/>
          </p:cNvSpPr>
          <p:nvPr>
            <p:ph type="ftr" sz="quarter" idx="11"/>
          </p:nvPr>
        </p:nvSpPr>
        <p:spPr/>
        <p:txBody>
          <a:bodyPr/>
          <a:lstStyle/>
          <a:p>
            <a:r>
              <a:rPr lang="en-US"/>
              <a:t>Code File: shorturl.at/hBR01        Write Up: shorturl.at/aeqCJ</a:t>
            </a:r>
          </a:p>
        </p:txBody>
      </p:sp>
      <p:sp>
        <p:nvSpPr>
          <p:cNvPr id="3" name="Slide Number Placeholder 2">
            <a:extLst>
              <a:ext uri="{FF2B5EF4-FFF2-40B4-BE49-F238E27FC236}">
                <a16:creationId xmlns:a16="http://schemas.microsoft.com/office/drawing/2014/main" id="{BAE1E212-08D9-47EC-B2D2-4A8F9F1FA06A}"/>
              </a:ext>
            </a:extLst>
          </p:cNvPr>
          <p:cNvSpPr>
            <a:spLocks noGrp="1"/>
          </p:cNvSpPr>
          <p:nvPr>
            <p:ph type="sldNum" sz="quarter" idx="12"/>
          </p:nvPr>
        </p:nvSpPr>
        <p:spPr/>
        <p:txBody>
          <a:bodyPr/>
          <a:lstStyle/>
          <a:p>
            <a:fld id="{05973DD4-092E-4C36-B696-CBA574DFB048}" type="slidenum">
              <a:rPr lang="en-US" smtClean="0"/>
              <a:t>19</a:t>
            </a:fld>
            <a:endParaRPr lang="en-US"/>
          </a:p>
        </p:txBody>
      </p:sp>
    </p:spTree>
    <p:extLst>
      <p:ext uri="{BB962C8B-B14F-4D97-AF65-F5344CB8AC3E}">
        <p14:creationId xmlns:p14="http://schemas.microsoft.com/office/powerpoint/2010/main" val="338903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1D4-8C1E-48B6-9391-95F2DD96BBBB}"/>
              </a:ext>
            </a:extLst>
          </p:cNvPr>
          <p:cNvSpPr>
            <a:spLocks noGrp="1"/>
          </p:cNvSpPr>
          <p:nvPr>
            <p:ph type="title"/>
          </p:nvPr>
        </p:nvSpPr>
        <p:spPr>
          <a:xfrm>
            <a:off x="838200" y="365125"/>
            <a:ext cx="10515600" cy="1325563"/>
          </a:xfrm>
        </p:spPr>
        <p:txBody>
          <a:bodyPr>
            <a:normAutofit/>
          </a:bodyPr>
          <a:lstStyle/>
          <a:p>
            <a:r>
              <a:rPr lang="en-US" dirty="0"/>
              <a:t>Agenda</a:t>
            </a:r>
          </a:p>
        </p:txBody>
      </p:sp>
      <p:graphicFrame>
        <p:nvGraphicFramePr>
          <p:cNvPr id="5" name="Content Placeholder 2">
            <a:extLst>
              <a:ext uri="{FF2B5EF4-FFF2-40B4-BE49-F238E27FC236}">
                <a16:creationId xmlns:a16="http://schemas.microsoft.com/office/drawing/2014/main" id="{1CFBA56C-8313-4623-B236-C047495666FC}"/>
              </a:ext>
            </a:extLst>
          </p:cNvPr>
          <p:cNvGraphicFramePr>
            <a:graphicFrameLocks noGrp="1"/>
          </p:cNvGraphicFramePr>
          <p:nvPr>
            <p:ph idx="1"/>
            <p:extLst>
              <p:ext uri="{D42A27DB-BD31-4B8C-83A1-F6EECF244321}">
                <p14:modId xmlns:p14="http://schemas.microsoft.com/office/powerpoint/2010/main" val="25013639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55728C56-36DE-4C27-8189-A0083899A410}"/>
              </a:ext>
            </a:extLst>
          </p:cNvPr>
          <p:cNvSpPr>
            <a:spLocks noGrp="1"/>
          </p:cNvSpPr>
          <p:nvPr>
            <p:ph type="ftr" sz="quarter" idx="11"/>
          </p:nvPr>
        </p:nvSpPr>
        <p:spPr>
          <a:xfrm>
            <a:off x="6661485" y="6310312"/>
            <a:ext cx="4114800" cy="365125"/>
          </a:xfrm>
        </p:spPr>
        <p:txBody>
          <a:bodyPr/>
          <a:lstStyle/>
          <a:p>
            <a:pPr algn="just"/>
            <a:r>
              <a:rPr lang="en-US"/>
              <a:t>Code File: shorturl.at/hBR01        Write Up: shorturl.at/aeqCJ</a:t>
            </a:r>
            <a:endParaRPr lang="en-US" dirty="0"/>
          </a:p>
        </p:txBody>
      </p:sp>
      <p:sp>
        <p:nvSpPr>
          <p:cNvPr id="4" name="Slide Number Placeholder 3">
            <a:extLst>
              <a:ext uri="{FF2B5EF4-FFF2-40B4-BE49-F238E27FC236}">
                <a16:creationId xmlns:a16="http://schemas.microsoft.com/office/drawing/2014/main" id="{956C299A-350D-4E28-89E4-76B469BD141E}"/>
              </a:ext>
            </a:extLst>
          </p:cNvPr>
          <p:cNvSpPr>
            <a:spLocks noGrp="1"/>
          </p:cNvSpPr>
          <p:nvPr>
            <p:ph type="sldNum" sz="quarter" idx="12"/>
          </p:nvPr>
        </p:nvSpPr>
        <p:spPr/>
        <p:txBody>
          <a:bodyPr/>
          <a:lstStyle/>
          <a:p>
            <a:fld id="{05973DD4-092E-4C36-B696-CBA574DFB048}" type="slidenum">
              <a:rPr lang="en-US" smtClean="0"/>
              <a:t>2</a:t>
            </a:fld>
            <a:endParaRPr lang="en-US"/>
          </a:p>
        </p:txBody>
      </p:sp>
    </p:spTree>
    <p:extLst>
      <p:ext uri="{BB962C8B-B14F-4D97-AF65-F5344CB8AC3E}">
        <p14:creationId xmlns:p14="http://schemas.microsoft.com/office/powerpoint/2010/main" val="2775382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CB0E4E76-A8AD-4CFB-8296-365370DC62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15615" y="1937813"/>
            <a:ext cx="4742993" cy="2976228"/>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3B707E"/>
            </a:solidFill>
          </a:ln>
        </p:spPr>
        <p:style>
          <a:lnRef idx="1">
            <a:schemeClr val="accent1"/>
          </a:lnRef>
          <a:fillRef idx="0">
            <a:schemeClr val="accent1"/>
          </a:fillRef>
          <a:effectRef idx="0">
            <a:schemeClr val="accent1"/>
          </a:effectRef>
          <a:fontRef idx="minor">
            <a:schemeClr val="tx1"/>
          </a:fontRef>
        </p:style>
      </p:cxnSp>
      <p:pic>
        <p:nvPicPr>
          <p:cNvPr id="5" name="Picture 8">
            <a:extLst>
              <a:ext uri="{FF2B5EF4-FFF2-40B4-BE49-F238E27FC236}">
                <a16:creationId xmlns:a16="http://schemas.microsoft.com/office/drawing/2014/main" id="{B86B9B68-356A-4DF4-BAEF-DC93539FF8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3240" y="1936602"/>
            <a:ext cx="4728015" cy="29786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68BE239-373B-4BE3-8BC7-3D0782B45311}"/>
              </a:ext>
            </a:extLst>
          </p:cNvPr>
          <p:cNvSpPr txBox="1"/>
          <p:nvPr/>
        </p:nvSpPr>
        <p:spPr>
          <a:xfrm>
            <a:off x="1205215" y="518983"/>
            <a:ext cx="6833937" cy="769441"/>
          </a:xfrm>
          <a:prstGeom prst="rect">
            <a:avLst/>
          </a:prstGeom>
          <a:noFill/>
        </p:spPr>
        <p:txBody>
          <a:bodyPr wrap="square" rtlCol="0">
            <a:spAutoFit/>
          </a:bodyPr>
          <a:lstStyle/>
          <a:p>
            <a:r>
              <a:rPr lang="en-US" sz="4400" dirty="0">
                <a:latin typeface="+mj-lt"/>
              </a:rPr>
              <a:t>Partial Dependence Plots</a:t>
            </a:r>
          </a:p>
        </p:txBody>
      </p:sp>
      <p:sp>
        <p:nvSpPr>
          <p:cNvPr id="2" name="Footer Placeholder 1">
            <a:extLst>
              <a:ext uri="{FF2B5EF4-FFF2-40B4-BE49-F238E27FC236}">
                <a16:creationId xmlns:a16="http://schemas.microsoft.com/office/drawing/2014/main" id="{1B675693-1183-44D1-BDB8-3C50F1675910}"/>
              </a:ext>
            </a:extLst>
          </p:cNvPr>
          <p:cNvSpPr>
            <a:spLocks noGrp="1"/>
          </p:cNvSpPr>
          <p:nvPr>
            <p:ph type="ftr" sz="quarter" idx="11"/>
          </p:nvPr>
        </p:nvSpPr>
        <p:spPr/>
        <p:txBody>
          <a:bodyPr/>
          <a:lstStyle/>
          <a:p>
            <a:r>
              <a:rPr lang="en-US"/>
              <a:t>Code File: shorturl.at/hBR01        Write Up: shorturl.at/aeqCJ</a:t>
            </a:r>
          </a:p>
        </p:txBody>
      </p:sp>
      <p:sp>
        <p:nvSpPr>
          <p:cNvPr id="3" name="Slide Number Placeholder 2">
            <a:extLst>
              <a:ext uri="{FF2B5EF4-FFF2-40B4-BE49-F238E27FC236}">
                <a16:creationId xmlns:a16="http://schemas.microsoft.com/office/drawing/2014/main" id="{54BECCA4-21EB-43AA-8653-14E017B50107}"/>
              </a:ext>
            </a:extLst>
          </p:cNvPr>
          <p:cNvSpPr>
            <a:spLocks noGrp="1"/>
          </p:cNvSpPr>
          <p:nvPr>
            <p:ph type="sldNum" sz="quarter" idx="12"/>
          </p:nvPr>
        </p:nvSpPr>
        <p:spPr/>
        <p:txBody>
          <a:bodyPr/>
          <a:lstStyle/>
          <a:p>
            <a:fld id="{05973DD4-092E-4C36-B696-CBA574DFB048}" type="slidenum">
              <a:rPr lang="en-US" smtClean="0"/>
              <a:t>20</a:t>
            </a:fld>
            <a:endParaRPr lang="en-US"/>
          </a:p>
        </p:txBody>
      </p:sp>
    </p:spTree>
    <p:extLst>
      <p:ext uri="{BB962C8B-B14F-4D97-AF65-F5344CB8AC3E}">
        <p14:creationId xmlns:p14="http://schemas.microsoft.com/office/powerpoint/2010/main" val="360405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3" name="TextBox 2">
            <a:extLst>
              <a:ext uri="{FF2B5EF4-FFF2-40B4-BE49-F238E27FC236}">
                <a16:creationId xmlns:a16="http://schemas.microsoft.com/office/drawing/2014/main" id="{F98CEBB0-1D93-41CC-88A0-84A99B8CFBB7}"/>
              </a:ext>
            </a:extLst>
          </p:cNvPr>
          <p:cNvSpPr txBox="1"/>
          <p:nvPr/>
        </p:nvSpPr>
        <p:spPr>
          <a:xfrm>
            <a:off x="1915221" y="5527264"/>
            <a:ext cx="3210232" cy="369332"/>
          </a:xfrm>
          <a:prstGeom prst="rect">
            <a:avLst/>
          </a:prstGeom>
          <a:noFill/>
        </p:spPr>
        <p:txBody>
          <a:bodyPr wrap="square" rtlCol="0">
            <a:spAutoFit/>
          </a:bodyPr>
          <a:lstStyle/>
          <a:p>
            <a:r>
              <a:rPr lang="en-US" dirty="0"/>
              <a:t>https://plot.ly/~VineelaD/7/</a:t>
            </a:r>
          </a:p>
        </p:txBody>
      </p:sp>
      <p:sp>
        <p:nvSpPr>
          <p:cNvPr id="6" name="TextBox 5">
            <a:extLst>
              <a:ext uri="{FF2B5EF4-FFF2-40B4-BE49-F238E27FC236}">
                <a16:creationId xmlns:a16="http://schemas.microsoft.com/office/drawing/2014/main" id="{562B7AA2-488F-4D20-83E1-45343364C2F5}"/>
              </a:ext>
            </a:extLst>
          </p:cNvPr>
          <p:cNvSpPr txBox="1"/>
          <p:nvPr/>
        </p:nvSpPr>
        <p:spPr>
          <a:xfrm>
            <a:off x="7429564" y="5527264"/>
            <a:ext cx="3047871" cy="369332"/>
          </a:xfrm>
          <a:prstGeom prst="rect">
            <a:avLst/>
          </a:prstGeom>
          <a:noFill/>
        </p:spPr>
        <p:txBody>
          <a:bodyPr wrap="square" rtlCol="0">
            <a:spAutoFit/>
          </a:bodyPr>
          <a:lstStyle/>
          <a:p>
            <a:r>
              <a:rPr lang="en-US" dirty="0"/>
              <a:t>https://plot.ly/~VineelaD/12/ </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Plotly D3.js Charts for Powerpoint and Excel">
                <a:extLst>
                  <a:ext uri="{FF2B5EF4-FFF2-40B4-BE49-F238E27FC236}">
                    <a16:creationId xmlns:a16="http://schemas.microsoft.com/office/drawing/2014/main" id="{10A62F09-58B6-4BE4-9C95-7BF043BDAA8B}"/>
                  </a:ext>
                </a:extLst>
              </p:cNvPr>
              <p:cNvGraphicFramePr>
                <a:graphicFrameLocks noGrp="1"/>
              </p:cNvGraphicFramePr>
              <p:nvPr>
                <p:extLst>
                  <p:ext uri="{D42A27DB-BD31-4B8C-83A1-F6EECF244321}">
                    <p14:modId xmlns:p14="http://schemas.microsoft.com/office/powerpoint/2010/main" val="1612492486"/>
                  </p:ext>
                </p:extLst>
              </p:nvPr>
            </p:nvGraphicFramePr>
            <p:xfrm>
              <a:off x="-252664" y="400329"/>
              <a:ext cx="6619373" cy="477475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4" name="Add-in 3" title="Plotly D3.js Charts for Powerpoint and Excel">
                <a:extLst>
                  <a:ext uri="{FF2B5EF4-FFF2-40B4-BE49-F238E27FC236}">
                    <a16:creationId xmlns:a16="http://schemas.microsoft.com/office/drawing/2014/main" id="{10A62F09-58B6-4BE4-9C95-7BF043BDAA8B}"/>
                  </a:ext>
                </a:extLst>
              </p:cNvPr>
              <p:cNvPicPr>
                <a:picLocks noGrp="1" noRot="1" noChangeAspect="1" noMove="1" noResize="1" noEditPoints="1" noAdjustHandles="1" noChangeArrowheads="1" noChangeShapeType="1"/>
              </p:cNvPicPr>
              <p:nvPr/>
            </p:nvPicPr>
            <p:blipFill>
              <a:blip r:embed="rId4"/>
              <a:stretch>
                <a:fillRect/>
              </a:stretch>
            </p:blipFill>
            <p:spPr>
              <a:xfrm>
                <a:off x="-252664" y="400329"/>
                <a:ext cx="6619373" cy="4774754"/>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9" name="Add-in 8" title="Plotly D3.js Charts for Powerpoint and Excel">
                <a:extLst>
                  <a:ext uri="{FF2B5EF4-FFF2-40B4-BE49-F238E27FC236}">
                    <a16:creationId xmlns:a16="http://schemas.microsoft.com/office/drawing/2014/main" id="{32D75115-C521-4865-90F7-EB88BA52524A}"/>
                  </a:ext>
                </a:extLst>
              </p:cNvPr>
              <p:cNvGraphicFramePr>
                <a:graphicFrameLocks noGrp="1"/>
              </p:cNvGraphicFramePr>
              <p:nvPr>
                <p:extLst>
                  <p:ext uri="{D42A27DB-BD31-4B8C-83A1-F6EECF244321}">
                    <p14:modId xmlns:p14="http://schemas.microsoft.com/office/powerpoint/2010/main" val="977241226"/>
                  </p:ext>
                </p:extLst>
              </p:nvPr>
            </p:nvGraphicFramePr>
            <p:xfrm>
              <a:off x="6126077" y="388297"/>
              <a:ext cx="6182230" cy="4774754"/>
            </p:xfrm>
            <a:graphic>
              <a:graphicData uri="http://schemas.microsoft.com/office/webextensions/webextension/2010/11">
                <we:webextensionref xmlns:we="http://schemas.microsoft.com/office/webextensions/webextension/2010/11" xmlns:r="http://schemas.openxmlformats.org/officeDocument/2006/relationships" r:id="rId5"/>
              </a:graphicData>
            </a:graphic>
          </p:graphicFrame>
        </mc:Choice>
        <mc:Fallback xmlns="">
          <p:pic>
            <p:nvPicPr>
              <p:cNvPr id="9" name="Add-in 8" title="Plotly D3.js Charts for Powerpoint and Excel">
                <a:extLst>
                  <a:ext uri="{FF2B5EF4-FFF2-40B4-BE49-F238E27FC236}">
                    <a16:creationId xmlns:a16="http://schemas.microsoft.com/office/drawing/2014/main" id="{32D75115-C521-4865-90F7-EB88BA52524A}"/>
                  </a:ext>
                </a:extLst>
              </p:cNvPr>
              <p:cNvPicPr>
                <a:picLocks noGrp="1" noRot="1" noChangeAspect="1" noMove="1" noResize="1" noEditPoints="1" noAdjustHandles="1" noChangeArrowheads="1" noChangeShapeType="1"/>
              </p:cNvPicPr>
              <p:nvPr/>
            </p:nvPicPr>
            <p:blipFill>
              <a:blip r:embed="rId6"/>
              <a:stretch>
                <a:fillRect/>
              </a:stretch>
            </p:blipFill>
            <p:spPr>
              <a:xfrm>
                <a:off x="6126077" y="388297"/>
                <a:ext cx="6182230" cy="4774754"/>
              </a:xfrm>
              <a:prstGeom prst="rect">
                <a:avLst/>
              </a:prstGeom>
            </p:spPr>
          </p:pic>
        </mc:Fallback>
      </mc:AlternateContent>
      <p:sp>
        <p:nvSpPr>
          <p:cNvPr id="2" name="Footer Placeholder 1">
            <a:extLst>
              <a:ext uri="{FF2B5EF4-FFF2-40B4-BE49-F238E27FC236}">
                <a16:creationId xmlns:a16="http://schemas.microsoft.com/office/drawing/2014/main" id="{8BBB1F1D-8D3A-4F13-B6ED-4CA6AB7DF544}"/>
              </a:ext>
            </a:extLst>
          </p:cNvPr>
          <p:cNvSpPr>
            <a:spLocks noGrp="1"/>
          </p:cNvSpPr>
          <p:nvPr>
            <p:ph type="ftr" sz="quarter" idx="11"/>
          </p:nvPr>
        </p:nvSpPr>
        <p:spPr/>
        <p:txBody>
          <a:bodyPr/>
          <a:lstStyle/>
          <a:p>
            <a:r>
              <a:rPr lang="en-US"/>
              <a:t>Code File: shorturl.at/hBR01        Write Up: shorturl.at/aeqCJ</a:t>
            </a:r>
          </a:p>
        </p:txBody>
      </p:sp>
      <p:sp>
        <p:nvSpPr>
          <p:cNvPr id="5" name="Slide Number Placeholder 4">
            <a:extLst>
              <a:ext uri="{FF2B5EF4-FFF2-40B4-BE49-F238E27FC236}">
                <a16:creationId xmlns:a16="http://schemas.microsoft.com/office/drawing/2014/main" id="{4B92A0F9-FB2B-408A-B7F2-460AD4163FD1}"/>
              </a:ext>
            </a:extLst>
          </p:cNvPr>
          <p:cNvSpPr>
            <a:spLocks noGrp="1"/>
          </p:cNvSpPr>
          <p:nvPr>
            <p:ph type="sldNum" sz="quarter" idx="12"/>
          </p:nvPr>
        </p:nvSpPr>
        <p:spPr/>
        <p:txBody>
          <a:bodyPr/>
          <a:lstStyle/>
          <a:p>
            <a:fld id="{05973DD4-092E-4C36-B696-CBA574DFB048}"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C75B-7248-400F-BD27-52E27BF46C7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B66CBFA-680E-40CF-9C12-C8D2B6BA19AF}"/>
              </a:ext>
            </a:extLst>
          </p:cNvPr>
          <p:cNvSpPr>
            <a:spLocks noGrp="1"/>
          </p:cNvSpPr>
          <p:nvPr>
            <p:ph idx="1"/>
          </p:nvPr>
        </p:nvSpPr>
        <p:spPr/>
        <p:txBody>
          <a:bodyPr/>
          <a:lstStyle/>
          <a:p>
            <a:r>
              <a:rPr lang="en-US" dirty="0"/>
              <a:t>No leisure time physical activity and Unhealthy Behaviors are the most important variables.</a:t>
            </a:r>
          </a:p>
          <a:p>
            <a:r>
              <a:rPr lang="en-US" dirty="0"/>
              <a:t>Models are best predicting mid range predictions.</a:t>
            </a:r>
          </a:p>
          <a:p>
            <a:r>
              <a:rPr lang="en-US" dirty="0"/>
              <a:t>Model can help insurance providers offer better premiums based on the persons health.</a:t>
            </a:r>
          </a:p>
          <a:p>
            <a:pPr marL="0"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8C0DE490-BFF9-417C-A6E6-DC19C79A5F17}"/>
              </a:ext>
            </a:extLst>
          </p:cNvPr>
          <p:cNvSpPr>
            <a:spLocks noGrp="1"/>
          </p:cNvSpPr>
          <p:nvPr>
            <p:ph type="ftr" sz="quarter" idx="11"/>
          </p:nvPr>
        </p:nvSpPr>
        <p:spPr/>
        <p:txBody>
          <a:bodyPr/>
          <a:lstStyle/>
          <a:p>
            <a:r>
              <a:rPr lang="en-US"/>
              <a:t>Code File: shorturl.at/hBR01        Write Up: shorturl.at/aeqCJ</a:t>
            </a:r>
          </a:p>
        </p:txBody>
      </p:sp>
      <p:sp>
        <p:nvSpPr>
          <p:cNvPr id="5" name="Slide Number Placeholder 4">
            <a:extLst>
              <a:ext uri="{FF2B5EF4-FFF2-40B4-BE49-F238E27FC236}">
                <a16:creationId xmlns:a16="http://schemas.microsoft.com/office/drawing/2014/main" id="{53639840-A2B2-4376-B113-558D7B248523}"/>
              </a:ext>
            </a:extLst>
          </p:cNvPr>
          <p:cNvSpPr>
            <a:spLocks noGrp="1"/>
          </p:cNvSpPr>
          <p:nvPr>
            <p:ph type="sldNum" sz="quarter" idx="12"/>
          </p:nvPr>
        </p:nvSpPr>
        <p:spPr/>
        <p:txBody>
          <a:bodyPr/>
          <a:lstStyle/>
          <a:p>
            <a:fld id="{05973DD4-092E-4C36-B696-CBA574DFB048}" type="slidenum">
              <a:rPr lang="en-US" smtClean="0"/>
              <a:t>22</a:t>
            </a:fld>
            <a:endParaRPr lang="en-US"/>
          </a:p>
        </p:txBody>
      </p:sp>
    </p:spTree>
    <p:extLst>
      <p:ext uri="{BB962C8B-B14F-4D97-AF65-F5344CB8AC3E}">
        <p14:creationId xmlns:p14="http://schemas.microsoft.com/office/powerpoint/2010/main" val="3642191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9C63E8-F54D-4815-88A0-ADB723FA938D}"/>
              </a:ext>
            </a:extLst>
          </p:cNvPr>
          <p:cNvPicPr>
            <a:picLocks noChangeAspect="1"/>
          </p:cNvPicPr>
          <p:nvPr/>
        </p:nvPicPr>
        <p:blipFill rotWithShape="1">
          <a:blip r:embed="rId2">
            <a:alphaModFix/>
          </a:blip>
          <a:srcRect l="43123" r="4" b="2"/>
          <a:stretch/>
        </p:blipFill>
        <p:spPr>
          <a:xfrm>
            <a:off x="5797543" y="10"/>
            <a:ext cx="6394152" cy="6857990"/>
          </a:xfrm>
          <a:prstGeom prst="rect">
            <a:avLst/>
          </a:prstGeom>
        </p:spPr>
      </p:pic>
      <p:pic>
        <p:nvPicPr>
          <p:cNvPr id="19" name="Picture 18">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3" name="Content Placeholder 2">
            <a:extLst>
              <a:ext uri="{FF2B5EF4-FFF2-40B4-BE49-F238E27FC236}">
                <a16:creationId xmlns:a16="http://schemas.microsoft.com/office/drawing/2014/main" id="{35488E08-3599-4472-82B2-F950AC02DE3F}"/>
              </a:ext>
            </a:extLst>
          </p:cNvPr>
          <p:cNvSpPr>
            <a:spLocks noGrp="1"/>
          </p:cNvSpPr>
          <p:nvPr>
            <p:ph idx="1"/>
          </p:nvPr>
        </p:nvSpPr>
        <p:spPr>
          <a:xfrm>
            <a:off x="804997" y="2272143"/>
            <a:ext cx="4706803" cy="3788830"/>
          </a:xfrm>
        </p:spPr>
        <p:txBody>
          <a:bodyPr anchor="ctr">
            <a:normAutofit/>
          </a:bodyPr>
          <a:lstStyle/>
          <a:p>
            <a:pPr marL="0" indent="0">
              <a:buNone/>
            </a:pPr>
            <a:r>
              <a:rPr lang="en-US" sz="5400" dirty="0">
                <a:solidFill>
                  <a:srgbClr val="000000"/>
                </a:solidFill>
              </a:rPr>
              <a:t>Questions????</a:t>
            </a:r>
          </a:p>
        </p:txBody>
      </p:sp>
      <p:sp>
        <p:nvSpPr>
          <p:cNvPr id="2" name="Footer Placeholder 1">
            <a:extLst>
              <a:ext uri="{FF2B5EF4-FFF2-40B4-BE49-F238E27FC236}">
                <a16:creationId xmlns:a16="http://schemas.microsoft.com/office/drawing/2014/main" id="{FF08078C-E297-432C-AC90-EA3D23B361CA}"/>
              </a:ext>
            </a:extLst>
          </p:cNvPr>
          <p:cNvSpPr>
            <a:spLocks noGrp="1"/>
          </p:cNvSpPr>
          <p:nvPr>
            <p:ph type="ftr" sz="quarter" idx="11"/>
          </p:nvPr>
        </p:nvSpPr>
        <p:spPr>
          <a:xfrm>
            <a:off x="1100998" y="6276924"/>
            <a:ext cx="4114800" cy="365125"/>
          </a:xfrm>
        </p:spPr>
        <p:txBody>
          <a:bodyPr/>
          <a:lstStyle/>
          <a:p>
            <a:r>
              <a:rPr lang="en-US"/>
              <a:t>Code File: shorturl.at/hBR01        Write Up: shorturl.at/aeqCJ</a:t>
            </a:r>
            <a:endParaRPr lang="en-US" dirty="0"/>
          </a:p>
        </p:txBody>
      </p:sp>
      <p:sp>
        <p:nvSpPr>
          <p:cNvPr id="4" name="Slide Number Placeholder 3">
            <a:extLst>
              <a:ext uri="{FF2B5EF4-FFF2-40B4-BE49-F238E27FC236}">
                <a16:creationId xmlns:a16="http://schemas.microsoft.com/office/drawing/2014/main" id="{38581DBB-F2F1-4E59-A557-ECF22151A3DC}"/>
              </a:ext>
            </a:extLst>
          </p:cNvPr>
          <p:cNvSpPr>
            <a:spLocks noGrp="1"/>
          </p:cNvSpPr>
          <p:nvPr>
            <p:ph type="sldNum" sz="quarter" idx="12"/>
          </p:nvPr>
        </p:nvSpPr>
        <p:spPr/>
        <p:txBody>
          <a:bodyPr/>
          <a:lstStyle/>
          <a:p>
            <a:fld id="{05973DD4-092E-4C36-B696-CBA574DFB048}" type="slidenum">
              <a:rPr lang="en-US" smtClean="0"/>
              <a:t>23</a:t>
            </a:fld>
            <a:endParaRPr lang="en-US"/>
          </a:p>
        </p:txBody>
      </p:sp>
    </p:spTree>
    <p:extLst>
      <p:ext uri="{BB962C8B-B14F-4D97-AF65-F5344CB8AC3E}">
        <p14:creationId xmlns:p14="http://schemas.microsoft.com/office/powerpoint/2010/main" val="114082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7A65-CD8B-4240-9E02-56F14D7A13A9}"/>
              </a:ext>
            </a:extLst>
          </p:cNvPr>
          <p:cNvSpPr>
            <a:spLocks noGrp="1"/>
          </p:cNvSpPr>
          <p:nvPr>
            <p:ph type="title"/>
          </p:nvPr>
        </p:nvSpPr>
        <p:spPr/>
        <p:txBody>
          <a:bodyPr/>
          <a:lstStyle/>
          <a:p>
            <a:r>
              <a:rPr lang="en-US" dirty="0"/>
              <a:t>Background</a:t>
            </a:r>
          </a:p>
        </p:txBody>
      </p:sp>
      <p:graphicFrame>
        <p:nvGraphicFramePr>
          <p:cNvPr id="4" name="Content Placeholder 3">
            <a:extLst>
              <a:ext uri="{FF2B5EF4-FFF2-40B4-BE49-F238E27FC236}">
                <a16:creationId xmlns:a16="http://schemas.microsoft.com/office/drawing/2014/main" id="{7DB74A9F-ABA0-4FF1-86E5-47285A364474}"/>
              </a:ext>
            </a:extLst>
          </p:cNvPr>
          <p:cNvGraphicFramePr>
            <a:graphicFrameLocks noGrp="1"/>
          </p:cNvGraphicFramePr>
          <p:nvPr>
            <p:ph idx="1"/>
            <p:extLst>
              <p:ext uri="{D42A27DB-BD31-4B8C-83A1-F6EECF244321}">
                <p14:modId xmlns:p14="http://schemas.microsoft.com/office/powerpoint/2010/main" val="1685302573"/>
              </p:ext>
            </p:extLst>
          </p:nvPr>
        </p:nvGraphicFramePr>
        <p:xfrm>
          <a:off x="925033" y="1710752"/>
          <a:ext cx="10207256" cy="4094283"/>
        </p:xfrm>
        <a:graphic>
          <a:graphicData uri="http://schemas.openxmlformats.org/drawingml/2006/table">
            <a:tbl>
              <a:tblPr/>
              <a:tblGrid>
                <a:gridCol w="2519916">
                  <a:extLst>
                    <a:ext uri="{9D8B030D-6E8A-4147-A177-3AD203B41FA5}">
                      <a16:colId xmlns:a16="http://schemas.microsoft.com/office/drawing/2014/main" val="2626519603"/>
                    </a:ext>
                  </a:extLst>
                </a:gridCol>
                <a:gridCol w="7687340">
                  <a:extLst>
                    <a:ext uri="{9D8B030D-6E8A-4147-A177-3AD203B41FA5}">
                      <a16:colId xmlns:a16="http://schemas.microsoft.com/office/drawing/2014/main" val="281670385"/>
                    </a:ext>
                  </a:extLst>
                </a:gridCol>
              </a:tblGrid>
              <a:tr h="345344">
                <a:tc>
                  <a:txBody>
                    <a:bodyPr/>
                    <a:lstStyle/>
                    <a:p>
                      <a:pPr algn="l" fontAlgn="t"/>
                      <a:r>
                        <a:rPr lang="en-US" sz="1600" dirty="0">
                          <a:effectLst/>
                        </a:rPr>
                        <a:t>Data Background</a:t>
                      </a:r>
                    </a:p>
                  </a:txBody>
                  <a:tcPr marL="34534" marR="34534" marT="17267" marB="17267">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dirty="0">
                          <a:effectLst/>
                        </a:rPr>
                        <a:t>In 2010, 78.8% of US adults self-reported having good or better physical health. (</a:t>
                      </a:r>
                      <a:r>
                        <a:rPr lang="en-US" sz="1600" i="1" dirty="0">
                          <a:effectLst/>
                        </a:rPr>
                        <a:t>2</a:t>
                      </a:r>
                      <a:r>
                        <a:rPr lang="en-US" sz="1600" dirty="0">
                          <a:effectLst/>
                        </a:rPr>
                        <a:t>)</a:t>
                      </a:r>
                    </a:p>
                  </a:txBody>
                  <a:tcPr marL="34534" marR="34534" marT="17267" marB="17267">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964112264"/>
                  </a:ext>
                </a:extLst>
              </a:tr>
              <a:tr h="656154">
                <a:tc>
                  <a:txBody>
                    <a:bodyPr/>
                    <a:lstStyle/>
                    <a:p>
                      <a:pPr algn="l" fontAlgn="t"/>
                      <a:r>
                        <a:rPr lang="en-US" sz="1600">
                          <a:effectLst/>
                        </a:rPr>
                        <a:t>Significance</a:t>
                      </a:r>
                    </a:p>
                  </a:txBody>
                  <a:tcPr marL="34534" marR="34534" marT="17267" marB="17267">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dirty="0">
                          <a:effectLst/>
                        </a:rPr>
                        <a:t>Physical health is an important component of Health-related quality of life (HRQOL), a multi-dimensional concept that focuses on the impact of health status on quality of life.</a:t>
                      </a:r>
                    </a:p>
                  </a:txBody>
                  <a:tcPr marL="34534" marR="34534" marT="17267" marB="17267">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60864689"/>
                  </a:ext>
                </a:extLst>
              </a:tr>
              <a:tr h="863361">
                <a:tc>
                  <a:txBody>
                    <a:bodyPr/>
                    <a:lstStyle/>
                    <a:p>
                      <a:pPr algn="l" fontAlgn="t"/>
                      <a:r>
                        <a:rPr lang="en-US" sz="1600">
                          <a:effectLst/>
                        </a:rPr>
                        <a:t>Limitations of indicator</a:t>
                      </a:r>
                    </a:p>
                  </a:txBody>
                  <a:tcPr marL="34534" marR="34534" marT="17267" marB="17267">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effectLst/>
                        </a:rPr>
                        <a:t>This measure is based on self-assessment only and does not include an objective health component. Self-rated health status is a subjective measure; therefore, assessing the reliability and validity is difficult.</a:t>
                      </a:r>
                    </a:p>
                  </a:txBody>
                  <a:tcPr marL="34534" marR="34534" marT="17267" marB="17267">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752943286"/>
                  </a:ext>
                </a:extLst>
              </a:tr>
              <a:tr h="241741">
                <a:tc>
                  <a:txBody>
                    <a:bodyPr/>
                    <a:lstStyle/>
                    <a:p>
                      <a:pPr algn="l" fontAlgn="t"/>
                      <a:r>
                        <a:rPr lang="en-US" sz="1600">
                          <a:effectLst/>
                        </a:rPr>
                        <a:t>Data resources</a:t>
                      </a:r>
                    </a:p>
                  </a:txBody>
                  <a:tcPr marL="34534" marR="34534" marT="17267" marB="17267">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effectLst/>
                        </a:rPr>
                        <a:t>Behavioral Risk Factor Surveillance System (BRFSS).</a:t>
                      </a:r>
                    </a:p>
                  </a:txBody>
                  <a:tcPr marL="34534" marR="34534" marT="17267" marB="17267">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260770"/>
                  </a:ext>
                </a:extLst>
              </a:tr>
              <a:tr h="1398499">
                <a:tc>
                  <a:txBody>
                    <a:bodyPr/>
                    <a:lstStyle/>
                    <a:p>
                      <a:pPr algn="l" fontAlgn="t"/>
                      <a:r>
                        <a:rPr lang="en-US" sz="1600">
                          <a:effectLst/>
                        </a:rPr>
                        <a:t>Limitations of data resources</a:t>
                      </a:r>
                    </a:p>
                  </a:txBody>
                  <a:tcPr marL="34534" marR="34534" marT="17267" marB="17267">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dirty="0">
                          <a:effectLst/>
                        </a:rPr>
                        <a:t>As with all self-reported sample surveys, BRFSS data might be subject to systematic error resulting from noncoverage, nonresponse, or measurement bias.  In an effort to address noncoverage issues related to phone use, BRFSS began including cell phone interviews in the 2011 data collection. Due to changes in sampling and weighting methodology, 2011 is a new baseline for BRFSS, and comparisons with prior year data are inappropriate.</a:t>
                      </a:r>
                    </a:p>
                  </a:txBody>
                  <a:tcPr marL="34534" marR="34534" marT="17267" marB="17267">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15904257"/>
                  </a:ext>
                </a:extLst>
              </a:tr>
              <a:tr h="552551">
                <a:tc>
                  <a:txBody>
                    <a:bodyPr/>
                    <a:lstStyle/>
                    <a:p>
                      <a:pPr algn="l" fontAlgn="t"/>
                      <a:r>
                        <a:rPr lang="en-US" sz="1600">
                          <a:effectLst/>
                        </a:rPr>
                        <a:t>Related recommendations</a:t>
                      </a:r>
                    </a:p>
                  </a:txBody>
                  <a:tcPr marL="34534" marR="34534" marT="17267" marB="17267">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dirty="0">
                          <a:effectLst/>
                        </a:rPr>
                        <a:t>Healthy People 2020 objective HRQOL/WB-1.1: Increase the proportion of adults who self-report good or better physical health.</a:t>
                      </a:r>
                    </a:p>
                  </a:txBody>
                  <a:tcPr marL="34534" marR="34534" marT="17267" marB="17267">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9562611"/>
                  </a:ext>
                </a:extLst>
              </a:tr>
            </a:tbl>
          </a:graphicData>
        </a:graphic>
      </p:graphicFrame>
      <p:sp>
        <p:nvSpPr>
          <p:cNvPr id="3" name="Footer Placeholder 2">
            <a:extLst>
              <a:ext uri="{FF2B5EF4-FFF2-40B4-BE49-F238E27FC236}">
                <a16:creationId xmlns:a16="http://schemas.microsoft.com/office/drawing/2014/main" id="{845E955C-3E06-4162-AF42-C11BBB1CFBA5}"/>
              </a:ext>
            </a:extLst>
          </p:cNvPr>
          <p:cNvSpPr>
            <a:spLocks noGrp="1"/>
          </p:cNvSpPr>
          <p:nvPr>
            <p:ph type="ftr" sz="quarter" idx="11"/>
          </p:nvPr>
        </p:nvSpPr>
        <p:spPr/>
        <p:txBody>
          <a:bodyPr/>
          <a:lstStyle/>
          <a:p>
            <a:r>
              <a:rPr lang="en-US"/>
              <a:t>Code File: shorturl.at/hBR01        Write Up: shorturl.at/aeqCJ</a:t>
            </a:r>
          </a:p>
        </p:txBody>
      </p:sp>
      <p:sp>
        <p:nvSpPr>
          <p:cNvPr id="5" name="Slide Number Placeholder 4">
            <a:extLst>
              <a:ext uri="{FF2B5EF4-FFF2-40B4-BE49-F238E27FC236}">
                <a16:creationId xmlns:a16="http://schemas.microsoft.com/office/drawing/2014/main" id="{C526D68E-4FD2-41A2-B467-157549C8DB1A}"/>
              </a:ext>
            </a:extLst>
          </p:cNvPr>
          <p:cNvSpPr>
            <a:spLocks noGrp="1"/>
          </p:cNvSpPr>
          <p:nvPr>
            <p:ph type="sldNum" sz="quarter" idx="12"/>
          </p:nvPr>
        </p:nvSpPr>
        <p:spPr/>
        <p:txBody>
          <a:bodyPr/>
          <a:lstStyle/>
          <a:p>
            <a:fld id="{05973DD4-092E-4C36-B696-CBA574DFB048}" type="slidenum">
              <a:rPr lang="en-US" smtClean="0"/>
              <a:t>3</a:t>
            </a:fld>
            <a:endParaRPr lang="en-US"/>
          </a:p>
        </p:txBody>
      </p:sp>
    </p:spTree>
    <p:extLst>
      <p:ext uri="{BB962C8B-B14F-4D97-AF65-F5344CB8AC3E}">
        <p14:creationId xmlns:p14="http://schemas.microsoft.com/office/powerpoint/2010/main" val="15520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391B-A5B9-4F2E-ACFE-33D3E66ADC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3D3EEB-9CB4-4AA6-910D-39971A4012C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76681CE-2BAB-4C82-AA97-18315D0B6640}"/>
              </a:ext>
            </a:extLst>
          </p:cNvPr>
          <p:cNvPicPr>
            <a:picLocks noChangeAspect="1"/>
          </p:cNvPicPr>
          <p:nvPr/>
        </p:nvPicPr>
        <p:blipFill>
          <a:blip r:embed="rId2"/>
          <a:stretch>
            <a:fillRect/>
          </a:stretch>
        </p:blipFill>
        <p:spPr>
          <a:xfrm>
            <a:off x="0" y="124475"/>
            <a:ext cx="12192000" cy="6609050"/>
          </a:xfrm>
          <a:prstGeom prst="rect">
            <a:avLst/>
          </a:prstGeom>
        </p:spPr>
      </p:pic>
      <p:sp>
        <p:nvSpPr>
          <p:cNvPr id="5" name="Footer Placeholder 4">
            <a:extLst>
              <a:ext uri="{FF2B5EF4-FFF2-40B4-BE49-F238E27FC236}">
                <a16:creationId xmlns:a16="http://schemas.microsoft.com/office/drawing/2014/main" id="{00DBDC45-E8BE-47CD-B32B-4A169E559EC9}"/>
              </a:ext>
            </a:extLst>
          </p:cNvPr>
          <p:cNvSpPr>
            <a:spLocks noGrp="1"/>
          </p:cNvSpPr>
          <p:nvPr>
            <p:ph type="ftr" sz="quarter" idx="11"/>
          </p:nvPr>
        </p:nvSpPr>
        <p:spPr/>
        <p:txBody>
          <a:bodyPr/>
          <a:lstStyle/>
          <a:p>
            <a:r>
              <a:rPr lang="en-US"/>
              <a:t>Code File: shorturl.at/hBR01        Write Up: shorturl.at/aeqCJ</a:t>
            </a:r>
          </a:p>
        </p:txBody>
      </p:sp>
      <p:sp>
        <p:nvSpPr>
          <p:cNvPr id="6" name="Slide Number Placeholder 5">
            <a:extLst>
              <a:ext uri="{FF2B5EF4-FFF2-40B4-BE49-F238E27FC236}">
                <a16:creationId xmlns:a16="http://schemas.microsoft.com/office/drawing/2014/main" id="{3F7CD759-C619-4281-94FE-86BFC9FCC339}"/>
              </a:ext>
            </a:extLst>
          </p:cNvPr>
          <p:cNvSpPr>
            <a:spLocks noGrp="1"/>
          </p:cNvSpPr>
          <p:nvPr>
            <p:ph type="sldNum" sz="quarter" idx="12"/>
          </p:nvPr>
        </p:nvSpPr>
        <p:spPr/>
        <p:txBody>
          <a:bodyPr/>
          <a:lstStyle/>
          <a:p>
            <a:fld id="{05973DD4-092E-4C36-B696-CBA574DFB048}" type="slidenum">
              <a:rPr lang="en-US" smtClean="0"/>
              <a:t>4</a:t>
            </a:fld>
            <a:endParaRPr lang="en-US"/>
          </a:p>
        </p:txBody>
      </p:sp>
    </p:spTree>
    <p:extLst>
      <p:ext uri="{BB962C8B-B14F-4D97-AF65-F5344CB8AC3E}">
        <p14:creationId xmlns:p14="http://schemas.microsoft.com/office/powerpoint/2010/main" val="3608843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CD93DA-F255-4F7A-81A9-5332B7F1DDFA}"/>
              </a:ext>
            </a:extLst>
          </p:cNvPr>
          <p:cNvPicPr>
            <a:picLocks noChangeAspect="1"/>
          </p:cNvPicPr>
          <p:nvPr/>
        </p:nvPicPr>
        <p:blipFill>
          <a:blip r:embed="rId2"/>
          <a:stretch>
            <a:fillRect/>
          </a:stretch>
        </p:blipFill>
        <p:spPr>
          <a:xfrm>
            <a:off x="611042" y="537137"/>
            <a:ext cx="11251270" cy="5564817"/>
          </a:xfrm>
          <a:prstGeom prst="rect">
            <a:avLst/>
          </a:prstGeom>
        </p:spPr>
      </p:pic>
      <p:sp>
        <p:nvSpPr>
          <p:cNvPr id="2" name="Footer Placeholder 1">
            <a:extLst>
              <a:ext uri="{FF2B5EF4-FFF2-40B4-BE49-F238E27FC236}">
                <a16:creationId xmlns:a16="http://schemas.microsoft.com/office/drawing/2014/main" id="{45460E09-8C99-4A37-B1CF-56B9F32D5D6A}"/>
              </a:ext>
            </a:extLst>
          </p:cNvPr>
          <p:cNvSpPr>
            <a:spLocks noGrp="1"/>
          </p:cNvSpPr>
          <p:nvPr>
            <p:ph type="ftr" sz="quarter" idx="11"/>
          </p:nvPr>
        </p:nvSpPr>
        <p:spPr/>
        <p:txBody>
          <a:bodyPr/>
          <a:lstStyle/>
          <a:p>
            <a:r>
              <a:rPr lang="en-US"/>
              <a:t>Code File: shorturl.at/hBR01        Write Up: shorturl.at/aeqCJ</a:t>
            </a:r>
          </a:p>
        </p:txBody>
      </p:sp>
      <p:sp>
        <p:nvSpPr>
          <p:cNvPr id="3" name="Slide Number Placeholder 2">
            <a:extLst>
              <a:ext uri="{FF2B5EF4-FFF2-40B4-BE49-F238E27FC236}">
                <a16:creationId xmlns:a16="http://schemas.microsoft.com/office/drawing/2014/main" id="{60876E13-D316-4D02-A130-8B54C1A853F1}"/>
              </a:ext>
            </a:extLst>
          </p:cNvPr>
          <p:cNvSpPr>
            <a:spLocks noGrp="1"/>
          </p:cNvSpPr>
          <p:nvPr>
            <p:ph type="sldNum" sz="quarter" idx="12"/>
          </p:nvPr>
        </p:nvSpPr>
        <p:spPr/>
        <p:txBody>
          <a:bodyPr/>
          <a:lstStyle/>
          <a:p>
            <a:fld id="{05973DD4-092E-4C36-B696-CBA574DFB048}" type="slidenum">
              <a:rPr lang="en-US" smtClean="0"/>
              <a:t>5</a:t>
            </a:fld>
            <a:endParaRPr lang="en-US"/>
          </a:p>
        </p:txBody>
      </p:sp>
    </p:spTree>
    <p:extLst>
      <p:ext uri="{BB962C8B-B14F-4D97-AF65-F5344CB8AC3E}">
        <p14:creationId xmlns:p14="http://schemas.microsoft.com/office/powerpoint/2010/main" val="315643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98BB-DA46-4AE2-A671-9EA63A69695A}"/>
              </a:ext>
            </a:extLst>
          </p:cNvPr>
          <p:cNvSpPr>
            <a:spLocks noGrp="1"/>
          </p:cNvSpPr>
          <p:nvPr>
            <p:ph type="title"/>
          </p:nvPr>
        </p:nvSpPr>
        <p:spPr/>
        <p:txBody>
          <a:bodyPr/>
          <a:lstStyle/>
          <a:p>
            <a:r>
              <a:rPr lang="en-US" dirty="0"/>
              <a:t>Goal of the Project</a:t>
            </a:r>
          </a:p>
        </p:txBody>
      </p:sp>
      <p:sp>
        <p:nvSpPr>
          <p:cNvPr id="3" name="Content Placeholder 2">
            <a:extLst>
              <a:ext uri="{FF2B5EF4-FFF2-40B4-BE49-F238E27FC236}">
                <a16:creationId xmlns:a16="http://schemas.microsoft.com/office/drawing/2014/main" id="{A93E3F10-5E11-4B76-9514-9F36FC739319}"/>
              </a:ext>
            </a:extLst>
          </p:cNvPr>
          <p:cNvSpPr>
            <a:spLocks noGrp="1"/>
          </p:cNvSpPr>
          <p:nvPr>
            <p:ph idx="1"/>
          </p:nvPr>
        </p:nvSpPr>
        <p:spPr/>
        <p:txBody>
          <a:bodyPr>
            <a:normAutofit/>
          </a:bodyPr>
          <a:lstStyle/>
          <a:p>
            <a:r>
              <a:rPr lang="en-US" dirty="0"/>
              <a:t>Trying to Predict “physical health not good for &gt;14 days”</a:t>
            </a:r>
          </a:p>
          <a:p>
            <a:pPr marL="0" indent="0">
              <a:buNone/>
            </a:pPr>
            <a:endParaRPr lang="en-US" sz="1100" dirty="0"/>
          </a:p>
          <a:p>
            <a:pPr eaLnBrk="0" fontAlgn="base" hangingPunct="0">
              <a:lnSpc>
                <a:spcPct val="100000"/>
              </a:lnSpc>
              <a:spcBef>
                <a:spcPct val="0"/>
              </a:spcBef>
              <a:spcAft>
                <a:spcPct val="0"/>
              </a:spcAft>
            </a:pPr>
            <a:r>
              <a:rPr lang="en-US" dirty="0"/>
              <a:t>Based on independent variables:</a:t>
            </a:r>
          </a:p>
          <a:p>
            <a:pPr marL="0" indent="0" eaLnBrk="0" fontAlgn="base" hangingPunct="0">
              <a:lnSpc>
                <a:spcPct val="100000"/>
              </a:lnSpc>
              <a:spcBef>
                <a:spcPct val="0"/>
              </a:spcBef>
              <a:spcAft>
                <a:spcPct val="0"/>
              </a:spcAft>
              <a:buNone/>
            </a:pPr>
            <a:endParaRPr lang="en-US" sz="1100" dirty="0"/>
          </a:p>
          <a:p>
            <a:pPr marL="0" lvl="0" indent="0" eaLnBrk="0" fontAlgn="base" hangingPunct="0">
              <a:lnSpc>
                <a:spcPct val="100000"/>
              </a:lnSpc>
              <a:spcBef>
                <a:spcPct val="0"/>
              </a:spcBef>
              <a:spcAft>
                <a:spcPct val="0"/>
              </a:spcAft>
              <a:buNone/>
            </a:pPr>
            <a:r>
              <a:rPr lang="en-US" altLang="en-US" dirty="0">
                <a:solidFill>
                  <a:srgbClr val="212121"/>
                </a:solidFill>
                <a:latin typeface="Roboto"/>
              </a:rPr>
              <a:t>	</a:t>
            </a:r>
            <a:r>
              <a:rPr lang="en-US" altLang="en-US" dirty="0"/>
              <a:t>Prevention: Current lack of health insurance, visits to doctor within past year, visits to dentist, taking medicine for BP, cholesterol screening, mammography, pap smear, fecal occult blood test, up to date on preventative services for men (or women)</a:t>
            </a:r>
          </a:p>
          <a:p>
            <a:pPr marL="0" lvl="0" indent="0" eaLnBrk="0" fontAlgn="base" hangingPunct="0">
              <a:lnSpc>
                <a:spcPct val="100000"/>
              </a:lnSpc>
              <a:spcBef>
                <a:spcPct val="0"/>
              </a:spcBef>
              <a:spcAft>
                <a:spcPct val="0"/>
              </a:spcAft>
              <a:buNone/>
            </a:pPr>
            <a:endParaRPr lang="en-US" altLang="en-US" sz="1100" dirty="0"/>
          </a:p>
          <a:p>
            <a:pPr marL="0" lvl="0" indent="0" eaLnBrk="0" fontAlgn="base" hangingPunct="0">
              <a:lnSpc>
                <a:spcPct val="100000"/>
              </a:lnSpc>
              <a:spcBef>
                <a:spcPct val="0"/>
              </a:spcBef>
              <a:spcAft>
                <a:spcPct val="0"/>
              </a:spcAft>
              <a:buNone/>
            </a:pPr>
            <a:r>
              <a:rPr lang="en-US" altLang="en-US" dirty="0"/>
              <a:t>	Unhealthy Behaviors: Binge drinking, smoking, no leisure time physical activity, obesity, sleeping less than 7 hours</a:t>
            </a:r>
          </a:p>
          <a:p>
            <a:endParaRPr lang="en-US" dirty="0"/>
          </a:p>
        </p:txBody>
      </p:sp>
      <p:sp>
        <p:nvSpPr>
          <p:cNvPr id="4" name="Footer Placeholder 3">
            <a:extLst>
              <a:ext uri="{FF2B5EF4-FFF2-40B4-BE49-F238E27FC236}">
                <a16:creationId xmlns:a16="http://schemas.microsoft.com/office/drawing/2014/main" id="{C4F39C1D-BF92-4B24-9DA7-F03099FDAACD}"/>
              </a:ext>
            </a:extLst>
          </p:cNvPr>
          <p:cNvSpPr>
            <a:spLocks noGrp="1"/>
          </p:cNvSpPr>
          <p:nvPr>
            <p:ph type="ftr" sz="quarter" idx="11"/>
          </p:nvPr>
        </p:nvSpPr>
        <p:spPr/>
        <p:txBody>
          <a:bodyPr/>
          <a:lstStyle/>
          <a:p>
            <a:r>
              <a:rPr lang="en-US"/>
              <a:t>Code File: shorturl.at/hBR01        Write Up: shorturl.at/aeqCJ</a:t>
            </a:r>
          </a:p>
        </p:txBody>
      </p:sp>
      <p:sp>
        <p:nvSpPr>
          <p:cNvPr id="5" name="Slide Number Placeholder 4">
            <a:extLst>
              <a:ext uri="{FF2B5EF4-FFF2-40B4-BE49-F238E27FC236}">
                <a16:creationId xmlns:a16="http://schemas.microsoft.com/office/drawing/2014/main" id="{EAA76BB0-E1E0-4E4A-BA71-62DB5EA471BB}"/>
              </a:ext>
            </a:extLst>
          </p:cNvPr>
          <p:cNvSpPr>
            <a:spLocks noGrp="1"/>
          </p:cNvSpPr>
          <p:nvPr>
            <p:ph type="sldNum" sz="quarter" idx="12"/>
          </p:nvPr>
        </p:nvSpPr>
        <p:spPr/>
        <p:txBody>
          <a:bodyPr/>
          <a:lstStyle/>
          <a:p>
            <a:fld id="{05973DD4-092E-4C36-B696-CBA574DFB048}" type="slidenum">
              <a:rPr lang="en-US" smtClean="0"/>
              <a:t>6</a:t>
            </a:fld>
            <a:endParaRPr lang="en-US"/>
          </a:p>
        </p:txBody>
      </p:sp>
    </p:spTree>
    <p:extLst>
      <p:ext uri="{BB962C8B-B14F-4D97-AF65-F5344CB8AC3E}">
        <p14:creationId xmlns:p14="http://schemas.microsoft.com/office/powerpoint/2010/main" val="121784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3ACBCA53-D13F-4B65-96A1-E79C0F30CDFC}"/>
              </a:ext>
            </a:extLst>
          </p:cNvPr>
          <p:cNvGraphicFramePr/>
          <p:nvPr>
            <p:extLst>
              <p:ext uri="{D42A27DB-BD31-4B8C-83A1-F6EECF244321}">
                <p14:modId xmlns:p14="http://schemas.microsoft.com/office/powerpoint/2010/main" val="3325613484"/>
              </p:ext>
            </p:extLst>
          </p:nvPr>
        </p:nvGraphicFramePr>
        <p:xfrm>
          <a:off x="4223435" y="79237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a:extLst>
              <a:ext uri="{FF2B5EF4-FFF2-40B4-BE49-F238E27FC236}">
                <a16:creationId xmlns:a16="http://schemas.microsoft.com/office/drawing/2014/main" id="{BDB9DD15-1180-4828-B27B-60DFE34B5995}"/>
              </a:ext>
            </a:extLst>
          </p:cNvPr>
          <p:cNvSpPr>
            <a:spLocks noGrp="1"/>
          </p:cNvSpPr>
          <p:nvPr>
            <p:ph type="title"/>
          </p:nvPr>
        </p:nvSpPr>
        <p:spPr>
          <a:xfrm>
            <a:off x="751759" y="282518"/>
            <a:ext cx="10515600" cy="1325563"/>
          </a:xfrm>
        </p:spPr>
        <p:txBody>
          <a:bodyPr/>
          <a:lstStyle/>
          <a:p>
            <a:r>
              <a:rPr lang="en-US" dirty="0"/>
              <a:t>Data Wrangling</a:t>
            </a:r>
          </a:p>
        </p:txBody>
      </p:sp>
      <p:sp>
        <p:nvSpPr>
          <p:cNvPr id="2" name="Footer Placeholder 1">
            <a:extLst>
              <a:ext uri="{FF2B5EF4-FFF2-40B4-BE49-F238E27FC236}">
                <a16:creationId xmlns:a16="http://schemas.microsoft.com/office/drawing/2014/main" id="{CECFF2BE-32F1-418F-83AC-A20601F6D7D6}"/>
              </a:ext>
            </a:extLst>
          </p:cNvPr>
          <p:cNvSpPr>
            <a:spLocks noGrp="1"/>
          </p:cNvSpPr>
          <p:nvPr>
            <p:ph type="ftr" sz="quarter" idx="11"/>
          </p:nvPr>
        </p:nvSpPr>
        <p:spPr/>
        <p:txBody>
          <a:bodyPr/>
          <a:lstStyle/>
          <a:p>
            <a:r>
              <a:rPr lang="en-US"/>
              <a:t>Code File: shorturl.at/hBR01        Write Up: shorturl.at/aeqCJ</a:t>
            </a:r>
          </a:p>
        </p:txBody>
      </p:sp>
      <p:sp>
        <p:nvSpPr>
          <p:cNvPr id="3" name="Slide Number Placeholder 2">
            <a:extLst>
              <a:ext uri="{FF2B5EF4-FFF2-40B4-BE49-F238E27FC236}">
                <a16:creationId xmlns:a16="http://schemas.microsoft.com/office/drawing/2014/main" id="{9D160E90-D022-450D-B951-435BF0CCC613}"/>
              </a:ext>
            </a:extLst>
          </p:cNvPr>
          <p:cNvSpPr>
            <a:spLocks noGrp="1"/>
          </p:cNvSpPr>
          <p:nvPr>
            <p:ph type="sldNum" sz="quarter" idx="12"/>
          </p:nvPr>
        </p:nvSpPr>
        <p:spPr/>
        <p:txBody>
          <a:bodyPr/>
          <a:lstStyle/>
          <a:p>
            <a:fld id="{05973DD4-092E-4C36-B696-CBA574DFB048}" type="slidenum">
              <a:rPr lang="en-US" smtClean="0"/>
              <a:t>7</a:t>
            </a:fld>
            <a:endParaRPr lang="en-US"/>
          </a:p>
        </p:txBody>
      </p:sp>
    </p:spTree>
    <p:extLst>
      <p:ext uri="{BB962C8B-B14F-4D97-AF65-F5344CB8AC3E}">
        <p14:creationId xmlns:p14="http://schemas.microsoft.com/office/powerpoint/2010/main" val="134266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98BB-DA46-4AE2-A671-9EA63A69695A}"/>
              </a:ext>
            </a:extLst>
          </p:cNvPr>
          <p:cNvSpPr>
            <a:spLocks noGrp="1"/>
          </p:cNvSpPr>
          <p:nvPr>
            <p:ph type="title"/>
          </p:nvPr>
        </p:nvSpPr>
        <p:spPr>
          <a:xfrm>
            <a:off x="751759" y="282518"/>
            <a:ext cx="10515600" cy="1325563"/>
          </a:xfrm>
        </p:spPr>
        <p:txBody>
          <a:bodyPr/>
          <a:lstStyle/>
          <a:p>
            <a:r>
              <a:rPr lang="en-US" dirty="0"/>
              <a:t>Exploratory Data Analysis</a:t>
            </a:r>
          </a:p>
        </p:txBody>
      </p:sp>
      <p:pic>
        <p:nvPicPr>
          <p:cNvPr id="3074" name="Picture 2" descr="https://lh5.googleusercontent.com/tVR3lwHP8hQSwM1KmUkz3ofjJymCnDqF5ce2nofjvC45VUeQ_EkHKIo81_wlBWKSdvVt_SUs3OOhfxUqOdGAXTUYpSglBBfixWyNofzxQ-oJ63FK_L-YsqRYPtKj-Zjx7FiGXyk">
            <a:extLst>
              <a:ext uri="{FF2B5EF4-FFF2-40B4-BE49-F238E27FC236}">
                <a16:creationId xmlns:a16="http://schemas.microsoft.com/office/drawing/2014/main" id="{C2E8A3E8-E117-42D2-B516-7414934443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1759" y="2080107"/>
            <a:ext cx="6889055" cy="477789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571DEF9-0AB5-492B-AC13-7262119A412E}"/>
              </a:ext>
            </a:extLst>
          </p:cNvPr>
          <p:cNvSpPr/>
          <p:nvPr/>
        </p:nvSpPr>
        <p:spPr>
          <a:xfrm>
            <a:off x="751759" y="1479942"/>
            <a:ext cx="4506353" cy="892552"/>
          </a:xfrm>
          <a:prstGeom prst="rect">
            <a:avLst/>
          </a:prstGeom>
        </p:spPr>
        <p:txBody>
          <a:bodyPr wrap="square">
            <a:spAutoFit/>
          </a:bodyPr>
          <a:lstStyle/>
          <a:p>
            <a:r>
              <a:rPr lang="en-US" sz="2800" dirty="0"/>
              <a:t>1. Correlation Matrix </a:t>
            </a:r>
            <a:endParaRPr lang="en-US" sz="3200" dirty="0">
              <a:latin typeface="+mj-lt"/>
              <a:ea typeface="+mj-ea"/>
              <a:cs typeface="+mj-cs"/>
            </a:endParaRPr>
          </a:p>
          <a:p>
            <a:endParaRPr lang="en-US" sz="1200" dirty="0"/>
          </a:p>
          <a:p>
            <a:endParaRPr lang="en-US" sz="1200" dirty="0"/>
          </a:p>
        </p:txBody>
      </p:sp>
      <p:sp>
        <p:nvSpPr>
          <p:cNvPr id="3" name="Footer Placeholder 2">
            <a:extLst>
              <a:ext uri="{FF2B5EF4-FFF2-40B4-BE49-F238E27FC236}">
                <a16:creationId xmlns:a16="http://schemas.microsoft.com/office/drawing/2014/main" id="{4E45A9E1-DFF1-463F-BAD9-E671D930201D}"/>
              </a:ext>
            </a:extLst>
          </p:cNvPr>
          <p:cNvSpPr>
            <a:spLocks noGrp="1"/>
          </p:cNvSpPr>
          <p:nvPr>
            <p:ph type="ftr" sz="quarter" idx="11"/>
          </p:nvPr>
        </p:nvSpPr>
        <p:spPr>
          <a:xfrm>
            <a:off x="6769768" y="6288786"/>
            <a:ext cx="4114800" cy="365125"/>
          </a:xfrm>
        </p:spPr>
        <p:txBody>
          <a:bodyPr/>
          <a:lstStyle/>
          <a:p>
            <a:r>
              <a:rPr lang="en-US" dirty="0"/>
              <a:t>Code File: shorturl.at/hBR01        Write Up: shorturl.at/</a:t>
            </a:r>
            <a:r>
              <a:rPr lang="en-US" dirty="0" err="1"/>
              <a:t>aeqCJ</a:t>
            </a:r>
            <a:endParaRPr lang="en-US" dirty="0"/>
          </a:p>
        </p:txBody>
      </p:sp>
      <p:sp>
        <p:nvSpPr>
          <p:cNvPr id="4" name="Slide Number Placeholder 3">
            <a:extLst>
              <a:ext uri="{FF2B5EF4-FFF2-40B4-BE49-F238E27FC236}">
                <a16:creationId xmlns:a16="http://schemas.microsoft.com/office/drawing/2014/main" id="{8C08BE23-909D-44E7-98BD-FC22B248E04B}"/>
              </a:ext>
            </a:extLst>
          </p:cNvPr>
          <p:cNvSpPr>
            <a:spLocks noGrp="1"/>
          </p:cNvSpPr>
          <p:nvPr>
            <p:ph type="sldNum" sz="quarter" idx="12"/>
          </p:nvPr>
        </p:nvSpPr>
        <p:spPr/>
        <p:txBody>
          <a:bodyPr/>
          <a:lstStyle/>
          <a:p>
            <a:fld id="{05973DD4-092E-4C36-B696-CBA574DFB048}" type="slidenum">
              <a:rPr lang="en-US" smtClean="0"/>
              <a:t>8</a:t>
            </a:fld>
            <a:endParaRPr lang="en-US"/>
          </a:p>
        </p:txBody>
      </p:sp>
    </p:spTree>
    <p:extLst>
      <p:ext uri="{BB962C8B-B14F-4D97-AF65-F5344CB8AC3E}">
        <p14:creationId xmlns:p14="http://schemas.microsoft.com/office/powerpoint/2010/main" val="153915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98BB-DA46-4AE2-A671-9EA63A69695A}"/>
              </a:ext>
            </a:extLst>
          </p:cNvPr>
          <p:cNvSpPr>
            <a:spLocks noGrp="1"/>
          </p:cNvSpPr>
          <p:nvPr>
            <p:ph type="title"/>
          </p:nvPr>
        </p:nvSpPr>
        <p:spPr>
          <a:xfrm>
            <a:off x="751759" y="282518"/>
            <a:ext cx="10515600" cy="1325563"/>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4388F3D1-6936-435A-8014-EA5A6E3D6013}"/>
              </a:ext>
            </a:extLst>
          </p:cNvPr>
          <p:cNvSpPr>
            <a:spLocks noGrp="1"/>
          </p:cNvSpPr>
          <p:nvPr>
            <p:ph idx="1"/>
          </p:nvPr>
        </p:nvSpPr>
        <p:spPr>
          <a:xfrm>
            <a:off x="751759" y="1567183"/>
            <a:ext cx="2047712" cy="491063"/>
          </a:xfrm>
        </p:spPr>
        <p:txBody>
          <a:bodyPr/>
          <a:lstStyle/>
          <a:p>
            <a:pPr marL="0" indent="0">
              <a:buNone/>
            </a:pPr>
            <a:r>
              <a:rPr lang="en-US" dirty="0"/>
              <a:t>2. Profiling:</a:t>
            </a:r>
          </a:p>
        </p:txBody>
      </p:sp>
      <p:pic>
        <p:nvPicPr>
          <p:cNvPr id="6" name="Picture 5">
            <a:extLst>
              <a:ext uri="{FF2B5EF4-FFF2-40B4-BE49-F238E27FC236}">
                <a16:creationId xmlns:a16="http://schemas.microsoft.com/office/drawing/2014/main" id="{11907896-1026-4F77-A080-B52AF804D9BC}"/>
              </a:ext>
            </a:extLst>
          </p:cNvPr>
          <p:cNvPicPr>
            <a:picLocks noChangeAspect="1"/>
          </p:cNvPicPr>
          <p:nvPr/>
        </p:nvPicPr>
        <p:blipFill>
          <a:blip r:embed="rId2"/>
          <a:stretch>
            <a:fillRect/>
          </a:stretch>
        </p:blipFill>
        <p:spPr>
          <a:xfrm>
            <a:off x="852649" y="2508414"/>
            <a:ext cx="2569389" cy="3611032"/>
          </a:xfrm>
          <a:prstGeom prst="rect">
            <a:avLst/>
          </a:prstGeom>
          <a:ln>
            <a:solidFill>
              <a:schemeClr val="tx1"/>
            </a:solidFill>
          </a:ln>
        </p:spPr>
      </p:pic>
      <p:pic>
        <p:nvPicPr>
          <p:cNvPr id="7" name="Picture 6">
            <a:extLst>
              <a:ext uri="{FF2B5EF4-FFF2-40B4-BE49-F238E27FC236}">
                <a16:creationId xmlns:a16="http://schemas.microsoft.com/office/drawing/2014/main" id="{44DAAD58-D383-4CB8-B405-4C8125E946AA}"/>
              </a:ext>
            </a:extLst>
          </p:cNvPr>
          <p:cNvPicPr>
            <a:picLocks noChangeAspect="1"/>
          </p:cNvPicPr>
          <p:nvPr/>
        </p:nvPicPr>
        <p:blipFill>
          <a:blip r:embed="rId3"/>
          <a:stretch>
            <a:fillRect/>
          </a:stretch>
        </p:blipFill>
        <p:spPr>
          <a:xfrm>
            <a:off x="3591511" y="2508414"/>
            <a:ext cx="3611033" cy="3611033"/>
          </a:xfrm>
          <a:prstGeom prst="rect">
            <a:avLst/>
          </a:prstGeom>
          <a:ln>
            <a:solidFill>
              <a:schemeClr val="tx1"/>
            </a:solidFill>
          </a:ln>
        </p:spPr>
      </p:pic>
      <p:pic>
        <p:nvPicPr>
          <p:cNvPr id="8" name="Picture 7">
            <a:extLst>
              <a:ext uri="{FF2B5EF4-FFF2-40B4-BE49-F238E27FC236}">
                <a16:creationId xmlns:a16="http://schemas.microsoft.com/office/drawing/2014/main" id="{91762B85-8649-4645-AB65-8E362AA754B7}"/>
              </a:ext>
            </a:extLst>
          </p:cNvPr>
          <p:cNvPicPr>
            <a:picLocks noChangeAspect="1"/>
          </p:cNvPicPr>
          <p:nvPr/>
        </p:nvPicPr>
        <p:blipFill>
          <a:blip r:embed="rId4"/>
          <a:stretch>
            <a:fillRect/>
          </a:stretch>
        </p:blipFill>
        <p:spPr>
          <a:xfrm>
            <a:off x="7372017" y="2508414"/>
            <a:ext cx="4212872" cy="3611033"/>
          </a:xfrm>
          <a:prstGeom prst="rect">
            <a:avLst/>
          </a:prstGeom>
          <a:ln>
            <a:solidFill>
              <a:schemeClr val="tx1"/>
            </a:solidFill>
          </a:ln>
        </p:spPr>
      </p:pic>
      <p:sp>
        <p:nvSpPr>
          <p:cNvPr id="4" name="Footer Placeholder 3">
            <a:extLst>
              <a:ext uri="{FF2B5EF4-FFF2-40B4-BE49-F238E27FC236}">
                <a16:creationId xmlns:a16="http://schemas.microsoft.com/office/drawing/2014/main" id="{53E8C927-7DF8-4DB8-B0CE-E544E3EE9C4C}"/>
              </a:ext>
            </a:extLst>
          </p:cNvPr>
          <p:cNvSpPr>
            <a:spLocks noGrp="1"/>
          </p:cNvSpPr>
          <p:nvPr>
            <p:ph type="ftr" sz="quarter" idx="11"/>
          </p:nvPr>
        </p:nvSpPr>
        <p:spPr/>
        <p:txBody>
          <a:bodyPr/>
          <a:lstStyle/>
          <a:p>
            <a:r>
              <a:rPr lang="en-US"/>
              <a:t>Code File: shorturl.at/hBR01        Write Up: shorturl.at/aeqCJ</a:t>
            </a:r>
          </a:p>
        </p:txBody>
      </p:sp>
      <p:sp>
        <p:nvSpPr>
          <p:cNvPr id="5" name="Slide Number Placeholder 4">
            <a:extLst>
              <a:ext uri="{FF2B5EF4-FFF2-40B4-BE49-F238E27FC236}">
                <a16:creationId xmlns:a16="http://schemas.microsoft.com/office/drawing/2014/main" id="{C7464E52-E7D9-4F02-86E0-89BC510F325A}"/>
              </a:ext>
            </a:extLst>
          </p:cNvPr>
          <p:cNvSpPr>
            <a:spLocks noGrp="1"/>
          </p:cNvSpPr>
          <p:nvPr>
            <p:ph type="sldNum" sz="quarter" idx="12"/>
          </p:nvPr>
        </p:nvSpPr>
        <p:spPr/>
        <p:txBody>
          <a:bodyPr/>
          <a:lstStyle/>
          <a:p>
            <a:fld id="{05973DD4-092E-4C36-B696-CBA574DFB048}" type="slidenum">
              <a:rPr lang="en-US" smtClean="0"/>
              <a:t>9</a:t>
            </a:fld>
            <a:endParaRPr lang="en-US"/>
          </a:p>
        </p:txBody>
      </p:sp>
    </p:spTree>
    <p:extLst>
      <p:ext uri="{BB962C8B-B14F-4D97-AF65-F5344CB8AC3E}">
        <p14:creationId xmlns:p14="http://schemas.microsoft.com/office/powerpoint/2010/main" val="1475866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9.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9.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0.png"/></Relationships>
</file>

<file path=ppt/webextensions/webextension1.xml><?xml version="1.0" encoding="utf-8"?>
<we:webextension xmlns:we="http://schemas.microsoft.com/office/webextensions/webextension/2010/11" id="{ACC95B84-6F23-4B54-8E6B-C9343126032A}">
  <we:reference id="wa104379485" version="1.0.0.2" store="en-US" storeType="OMEX"/>
  <we:alternateReferences>
    <we:reference id="wa104379485" version="1.0.0.2" store="wa104379485" storeType="OMEX"/>
  </we:alternateReferences>
  <we:properties>
    <we:property name="savedState" value="{&quot;plotlyChartUrl&quot;:&quot;https://plot.ly/~VineelaD/7/??showlink=false&quot;,&quot;plotlyChartJSON&quot;:null,&quot;appVersion&quot;:&quot;1.0&quot;,&quot;savedDate&quot;:&quot;Wed, 10 Jul 2019 18:13:32 GM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C77506FF-348C-49BC-A53D-EDFC266C3037}">
  <we:reference id="wa104379485" version="1.0.0.2" store="en-US" storeType="OMEX"/>
  <we:alternateReferences>
    <we:reference id="wa104379485" version="1.0.0.2" store="wa104379485" storeType="OMEX"/>
  </we:alternateReferences>
  <we:properties>
    <we:property name="savedState" value="{&quot;plotlyChartUrl&quot;:&quot;https://plot.ly/~VineelaD/7/?showlink=false&quot;,&quot;plotlyChartJSON&quot;:null,&quot;appVersion&quot;:&quot;1.0&quot;,&quot;savedDate&quot;:&quot;Wed, 10 Jul 2019 18:13:23 GM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EE89D8B8-BEC7-49BC-B309-7353B507EB75}">
  <we:reference id="wa104379485" version="1.0.0.2" store="en-US" storeType="OMEX"/>
  <we:alternateReferences>
    <we:reference id="wa104379485" version="1.0.0.2" store="wa104379485" storeType="OMEX"/>
  </we:alternateReferences>
  <we:properties>
    <we:property name="savedState" value="{&quot;plotlyChartUrl&quot;:&quot;https://plot.ly/~VineelaD/12/?showlink=false&quot;,&quot;plotlyChartJSON&quot;:null,&quot;appVersion&quot;:&quot;1.0&quot;,&quot;savedDate&quot;:&quot;Wed, 10 Jul 2019 18:13:23 GM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28</TotalTime>
  <Words>1016</Words>
  <Application>Microsoft Office PowerPoint</Application>
  <PresentationFormat>Widescreen</PresentationFormat>
  <Paragraphs>158</Paragraphs>
  <Slides>23</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Roboto</vt:lpstr>
      <vt:lpstr>Office Theme</vt:lpstr>
      <vt:lpstr>PowerPoint Presentation</vt:lpstr>
      <vt:lpstr>Agenda</vt:lpstr>
      <vt:lpstr>Background</vt:lpstr>
      <vt:lpstr>PowerPoint Presentation</vt:lpstr>
      <vt:lpstr>PowerPoint Presentation</vt:lpstr>
      <vt:lpstr>Goal of the Project</vt:lpstr>
      <vt:lpstr>Data Wrangling</vt:lpstr>
      <vt:lpstr>Exploratory Data Analysis</vt:lpstr>
      <vt:lpstr>Exploratory Data Analysis</vt:lpstr>
      <vt:lpstr>Exploratory Data Analysis</vt:lpstr>
      <vt:lpstr>Exploratory Data Analysis</vt:lpstr>
      <vt:lpstr>Feature Engineering</vt:lpstr>
      <vt:lpstr>Feature Engineering</vt:lpstr>
      <vt:lpstr>Feature Engineering</vt:lpstr>
      <vt:lpstr>PowerPoint Presentation</vt:lpstr>
      <vt:lpstr>Models Tried:</vt:lpstr>
      <vt:lpstr>Error Metrics of 2 best models:</vt:lpstr>
      <vt:lpstr>Variable Importance:</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Datla, Vineela</dc:creator>
  <cp:lastModifiedBy>Datla, Vineela</cp:lastModifiedBy>
  <cp:revision>7</cp:revision>
  <dcterms:created xsi:type="dcterms:W3CDTF">2019-07-10T16:16:48Z</dcterms:created>
  <dcterms:modified xsi:type="dcterms:W3CDTF">2019-07-10T21:07:55Z</dcterms:modified>
</cp:coreProperties>
</file>