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63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36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29677"/>
            <a:ext cx="2247900" cy="127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7" y="1016445"/>
            <a:ext cx="1143000" cy="7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6" y="2305553"/>
            <a:ext cx="2632444" cy="204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35" y="3581400"/>
            <a:ext cx="1042865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026" idx="3"/>
            <a:endCxn id="1027" idx="1"/>
          </p:cNvCxnSpPr>
          <p:nvPr/>
        </p:nvCxnSpPr>
        <p:spPr>
          <a:xfrm flipV="1">
            <a:off x="2590800" y="1366662"/>
            <a:ext cx="685800" cy="1"/>
          </a:xfrm>
          <a:prstGeom prst="straightConnector1">
            <a:avLst/>
          </a:prstGeom>
          <a:ln w="28575" cmpd="sng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537067" y="1366664"/>
            <a:ext cx="1231106" cy="1"/>
          </a:xfrm>
          <a:prstGeom prst="straightConnector1">
            <a:avLst/>
          </a:prstGeom>
          <a:ln w="28575" cmpd="sng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5978129" y="1697086"/>
            <a:ext cx="1407317" cy="1485898"/>
          </a:xfrm>
          <a:prstGeom prst="curvedConnector2">
            <a:avLst/>
          </a:prstGeom>
          <a:ln w="28575" cmpd="sng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76" y="3328630"/>
            <a:ext cx="752474" cy="79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2" y="3365986"/>
            <a:ext cx="1057275" cy="71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62" y="5420404"/>
            <a:ext cx="1500949" cy="95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Curved Connector 27"/>
          <p:cNvCxnSpPr>
            <a:endCxn id="1033" idx="0"/>
          </p:cNvCxnSpPr>
          <p:nvPr/>
        </p:nvCxnSpPr>
        <p:spPr>
          <a:xfrm>
            <a:off x="4817648" y="4351707"/>
            <a:ext cx="3178589" cy="1068697"/>
          </a:xfrm>
          <a:prstGeom prst="curvedConnector2">
            <a:avLst/>
          </a:prstGeom>
          <a:ln w="28575" cmpd="sng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561420"/>
            <a:ext cx="1371600" cy="6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flipH="1">
            <a:off x="6101033" y="5887934"/>
            <a:ext cx="101613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430158"/>
            <a:ext cx="1393308" cy="93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/>
          <p:cNvCxnSpPr/>
          <p:nvPr/>
        </p:nvCxnSpPr>
        <p:spPr>
          <a:xfrm flipH="1">
            <a:off x="3217237" y="5899739"/>
            <a:ext cx="82136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0" y="5170484"/>
            <a:ext cx="1748454" cy="137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Straight Arrow Connector 43"/>
          <p:cNvCxnSpPr/>
          <p:nvPr/>
        </p:nvCxnSpPr>
        <p:spPr>
          <a:xfrm flipH="1">
            <a:off x="1748174" y="5858250"/>
            <a:ext cx="664093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1_blank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K, Edward [GCB-OT]</dc:creator>
  <cp:lastModifiedBy>K, Edward [GCB-OT]</cp:lastModifiedBy>
  <cp:revision>14</cp:revision>
  <dcterms:created xsi:type="dcterms:W3CDTF">2017-08-15T02:40:48Z</dcterms:created>
  <dcterms:modified xsi:type="dcterms:W3CDTF">2017-08-15T03:09:52Z</dcterms:modified>
</cp:coreProperties>
</file>