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dilshadmustafa/RoyAI" TargetMode="External"/><Relationship Id="rId3" Type="http://schemas.openxmlformats.org/officeDocument/2006/relationships/hyperlink" Target="https://github.com/dilshadmustafa/RoyAI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7640" y="3350520"/>
            <a:ext cx="70560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8064a2"/>
                </a:solidFill>
                <a:latin typeface="Arial"/>
                <a:ea typeface="DejaVu Sans"/>
              </a:rPr>
              <a:t>Introduction To Caretaker Theory By Dilshad Mustafa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9" name="Picture 5" descr=""/>
          <p:cNvPicPr/>
          <p:nvPr/>
        </p:nvPicPr>
        <p:blipFill>
          <a:blip r:embed="rId1"/>
          <a:stretch/>
        </p:blipFill>
        <p:spPr>
          <a:xfrm>
            <a:off x="503640" y="5065560"/>
            <a:ext cx="1142280" cy="8564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709200" y="6851520"/>
            <a:ext cx="5839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26680" y="6280200"/>
            <a:ext cx="4266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://github.com/dilshadmustafa/RoyAI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96000" y="395640"/>
            <a:ext cx="818172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Intelligence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And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Artificial Consciousness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3080" y="971640"/>
            <a:ext cx="960192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Create and develop Caretaker Theory to research and identify principles of Brain function.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Develop a Computational Intelligence and Thinking system with Artificial Consciousness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Human thinking.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Create and invent Caretaker Semantic Language (CSL) to express Human Memorizing,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and Thinking system giving rise to Artificial Consciousness.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Develop Caretaker Software Architecture (CSA), a Software Approach with highly scalable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Computing system that can be applied at very large scale and uses existing BigData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systems like HDFS, Scality, Akka, Alluxio, HBase, Java, Clojure,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09200" y="6851520"/>
            <a:ext cx="5839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09200" y="6851520"/>
            <a:ext cx="5839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97600" y="755640"/>
            <a:ext cx="9678240" cy="65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Caretaker: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set of Caretakers.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Caretaker takes care of one specific area of concern.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might be a few hundred Caretakers. Lets assume 100 Caretakers.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Specific Algorithms: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There is no “Master Algorithm”. The issue with “one Master Algorithm to handle all” is its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difficult to formulate such algorithm.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Instead of one Master Algorithm there are millions of Specific Algorithms.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Each Specific Algorithm does only one specific set of steps.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There are Hierarchical Layers of Specific Algorithms.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Specific Algorithms in each layer handle algorithm steps for granularity associated with that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Each Specific Algorithm Agent implements one Specific Algorithm at one 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38200" y="899640"/>
            <a:ext cx="5757120" cy="85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 of Specific Algorithms: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Try-Record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Peek-Classify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Ask-WhatWhyWhereWhenHow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Answer-Search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Do-Action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Plan-Ahead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Plan-Now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React-Hunger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React-Pain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React-Joy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Survive-Danger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Address-Failure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Memory-Recall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Memory-Predict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Specific Algorithms will be added on a need basis.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09200" y="6851520"/>
            <a:ext cx="5839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088000" y="971640"/>
            <a:ext cx="1367280" cy="619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421440" y="971640"/>
            <a:ext cx="1223280" cy="61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4650480" y="971640"/>
            <a:ext cx="1223280" cy="61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5861160" y="971640"/>
            <a:ext cx="1223280" cy="6192000"/>
          </a:xfrm>
          <a:prstGeom prst="rect">
            <a:avLst/>
          </a:prstGeom>
          <a:solidFill>
            <a:srgbClr val="a4f2c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7107120" y="971640"/>
            <a:ext cx="1223280" cy="6192000"/>
          </a:xfrm>
          <a:prstGeom prst="rect">
            <a:avLst/>
          </a:prstGeom>
          <a:solidFill>
            <a:srgbClr val="c0f2a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6"/>
          <p:cNvSpPr/>
          <p:nvPr/>
        </p:nvSpPr>
        <p:spPr>
          <a:xfrm>
            <a:off x="8353080" y="971640"/>
            <a:ext cx="1223280" cy="6192000"/>
          </a:xfrm>
          <a:prstGeom prst="rect">
            <a:avLst/>
          </a:prstGeom>
          <a:solidFill>
            <a:srgbClr val="eaf0a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7"/>
          <p:cNvSpPr/>
          <p:nvPr/>
        </p:nvSpPr>
        <p:spPr>
          <a:xfrm>
            <a:off x="3796200" y="1115640"/>
            <a:ext cx="43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2486160" y="1115640"/>
            <a:ext cx="43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5045400" y="1115640"/>
            <a:ext cx="43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5905080" y="1115640"/>
            <a:ext cx="1192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Semantic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7151040" y="1161720"/>
            <a:ext cx="1192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8397360" y="1197000"/>
            <a:ext cx="1192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3402720" y="3530160"/>
            <a:ext cx="1217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Outline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2072520" y="2606760"/>
            <a:ext cx="13374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Edge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4628160" y="4453560"/>
            <a:ext cx="12441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5798160" y="5376960"/>
            <a:ext cx="1598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Semantic Association,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7056360" y="3101040"/>
            <a:ext cx="17766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 Language Communication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18"/>
          <p:cNvSpPr/>
          <p:nvPr/>
        </p:nvSpPr>
        <p:spPr>
          <a:xfrm>
            <a:off x="8312760" y="4036680"/>
            <a:ext cx="1784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Language-based Communication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7" name="Picture 5" descr=""/>
          <p:cNvPicPr/>
          <p:nvPr/>
        </p:nvPicPr>
        <p:blipFill>
          <a:blip r:embed="rId1"/>
          <a:stretch/>
        </p:blipFill>
        <p:spPr>
          <a:xfrm>
            <a:off x="289080" y="3641040"/>
            <a:ext cx="1142280" cy="856440"/>
          </a:xfrm>
          <a:prstGeom prst="rect">
            <a:avLst/>
          </a:prstGeom>
          <a:ln>
            <a:noFill/>
          </a:ln>
        </p:spPr>
      </p:pic>
      <p:sp>
        <p:nvSpPr>
          <p:cNvPr id="68" name="CustomShape 19"/>
          <p:cNvSpPr/>
          <p:nvPr/>
        </p:nvSpPr>
        <p:spPr>
          <a:xfrm>
            <a:off x="2088000" y="1878120"/>
            <a:ext cx="3702960" cy="455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Memory Storage, Recall &amp; Pattern Recognition using Neural Network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" name="CustomShape 20"/>
          <p:cNvSpPr/>
          <p:nvPr/>
        </p:nvSpPr>
        <p:spPr>
          <a:xfrm>
            <a:off x="5959440" y="1979640"/>
            <a:ext cx="3472560" cy="272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Specific Algorithms using Neural Network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0" name="CustomShape 21"/>
          <p:cNvSpPr/>
          <p:nvPr/>
        </p:nvSpPr>
        <p:spPr>
          <a:xfrm>
            <a:off x="1653840" y="3883320"/>
            <a:ext cx="688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Eyes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414720" y="3101040"/>
            <a:ext cx="814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709200" y="6851520"/>
            <a:ext cx="5839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Application>LibreOffice/6.0.3.2$Linux_X86_64 LibreOffice_project/00m0$Build-2</Application>
  <Words>376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2016-02-23T07:59:53Z</dcterms:created>
  <dc:creator>Admin</dc:creator>
  <dc:description/>
  <dc:language>en-IN</dc:language>
  <cp:lastModifiedBy/>
  <dcterms:modified xsi:type="dcterms:W3CDTF">2020-01-17T08:33:47Z</dcterms:modified>
  <cp:revision>1140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