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1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D4A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4294967295" type="ctrTitle"/>
          </p:nvPr>
        </p:nvSpPr>
        <p:spPr>
          <a:xfrm>
            <a:off x="783150" y="623975"/>
            <a:ext cx="7425300" cy="1335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Welcome Dinner + Trivia 2016</a:t>
            </a:r>
          </a:p>
        </p:txBody>
      </p:sp>
      <p:pic>
        <p:nvPicPr>
          <p:cNvPr descr="hackdayjustlogos.png" id="57" name="Shape 57"/>
          <p:cNvPicPr preferRelativeResize="0"/>
          <p:nvPr/>
        </p:nvPicPr>
        <p:blipFill rotWithShape="1">
          <a:blip r:embed="rId3">
            <a:alphaModFix/>
          </a:blip>
          <a:srcRect b="25434" l="0" r="0" t="27369"/>
          <a:stretch/>
        </p:blipFill>
        <p:spPr>
          <a:xfrm>
            <a:off x="1199225" y="1871174"/>
            <a:ext cx="6593149" cy="1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498850" y="3872975"/>
            <a:ext cx="3993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nuwit.ccs.neu.edu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#9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the difference between RAM and ROM?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#10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Who found the first bug in a computer?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#11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highlight>
                  <a:srgbClr val="FFFFFF"/>
                </a:highlight>
              </a:rPr>
              <a:t>Fill in the blank: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highlight>
                  <a:srgbClr val="FFFFFF"/>
                </a:highlight>
              </a:rPr>
              <a:t>The brain of any computer system is the ___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#12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year was Northeastern University College of Computer and Information Science founded?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#13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 2013, what percent of US programmers were female?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#14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Who is she?</a:t>
            </a:r>
          </a:p>
        </p:txBody>
      </p:sp>
      <p:pic>
        <p:nvPicPr>
          <p:cNvPr descr="Ada_lovelace.jp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649" y="496050"/>
            <a:ext cx="2960775" cy="40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#15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Who is the associate dean of CCIS?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#16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8675"/>
            <a:ext cx="52308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Which college of Northeastern University does this building belong to?</a:t>
            </a:r>
          </a:p>
        </p:txBody>
      </p:sp>
      <p:pic>
        <p:nvPicPr>
          <p:cNvPr descr="ccis_building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425" y="640299"/>
            <a:ext cx="2378826" cy="404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#17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year was the internet born?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#18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Fill in the blank: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___ is not a primitive 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does NUWiT stand for?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#19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As of 2015, what is Northeastern University’s undergrad population?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(We will accept answers to the closest thousand)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#20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Where will NUWiT be holding their meetings this fall?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#2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the oldest Northeastern building?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#3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Who is the dean of CCIS?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#4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Name 7 programming languages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Name the world’s first computer programmer.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#6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Who founded Grace Hopper Celebration?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#7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What languages are these functions written in?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66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HelloWorld {</a:t>
            </a:r>
            <a:b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66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66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Prints "Hello, World" to the terminal window.</a:t>
            </a:r>
            <a:b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11661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"Hello, World"</a:t>
            </a:r>
            <a:r>
              <a:rPr lang="en">
                <a:solidFill>
                  <a:srgbClr val="8B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094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en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#8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does GUI stand for?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