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70" r:id="rId5"/>
    <p:sldId id="260" r:id="rId6"/>
    <p:sldId id="262" r:id="rId7"/>
    <p:sldId id="263" r:id="rId8"/>
    <p:sldId id="279" r:id="rId9"/>
    <p:sldId id="278" r:id="rId10"/>
    <p:sldId id="264" r:id="rId11"/>
    <p:sldId id="265" r:id="rId12"/>
    <p:sldId id="266" r:id="rId13"/>
    <p:sldId id="267" r:id="rId14"/>
    <p:sldId id="273"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2F2F2"/>
    <a:srgbClr val="462340"/>
    <a:srgbClr val="4B374B"/>
    <a:srgbClr val="4A726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696"/>
  </p:normalViewPr>
  <p:slideViewPr>
    <p:cSldViewPr snapToGrid="0">
      <p:cViewPr varScale="1">
        <p:scale>
          <a:sx n="96" d="100"/>
          <a:sy n="96" d="100"/>
        </p:scale>
        <p:origin x="130" y="8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29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E1F9995-ABA5-4B84-A110-13D73B9367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xmlns="" id="{BB0FC55C-A306-4A55-B35A-6BA5203CC3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6B64A6-5383-4553-9650-AE943B3D4590}" type="datetimeFigureOut">
              <a:rPr lang="en-GB" smtClean="0"/>
              <a:t>18/07/2018</a:t>
            </a:fld>
            <a:endParaRPr lang="en-GB" dirty="0"/>
          </a:p>
        </p:txBody>
      </p:sp>
      <p:sp>
        <p:nvSpPr>
          <p:cNvPr id="4" name="Footer Placeholder 3">
            <a:extLst>
              <a:ext uri="{FF2B5EF4-FFF2-40B4-BE49-F238E27FC236}">
                <a16:creationId xmlns:a16="http://schemas.microsoft.com/office/drawing/2014/main" xmlns="" id="{9CBC51AC-ACC0-4B35-8350-D8EA48E4E6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xmlns="" id="{CEE2F829-76AE-4D6B-A09B-E771F87F6D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ECB224-3C4D-493C-AEF6-51FAC3CC7C4B}" type="slidenum">
              <a:rPr lang="en-GB" smtClean="0"/>
              <a:t>‹#›</a:t>
            </a:fld>
            <a:endParaRPr lang="en-GB" dirty="0"/>
          </a:p>
        </p:txBody>
      </p:sp>
    </p:spTree>
    <p:extLst>
      <p:ext uri="{BB962C8B-B14F-4D97-AF65-F5344CB8AC3E}">
        <p14:creationId xmlns:p14="http://schemas.microsoft.com/office/powerpoint/2010/main" val="209119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E0DF2-F06A-4107-A20D-CF99C15F57D9}" type="datetimeFigureOut">
              <a:rPr lang="en-GB" smtClean="0"/>
              <a:t>18/07/2018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09F48-E3F7-4432-94C0-BC9DA42EACBA}" type="slidenum">
              <a:rPr lang="en-GB" smtClean="0"/>
              <a:t>‹#›</a:t>
            </a:fld>
            <a:endParaRPr lang="en-GB" dirty="0"/>
          </a:p>
        </p:txBody>
      </p:sp>
    </p:spTree>
    <p:extLst>
      <p:ext uri="{BB962C8B-B14F-4D97-AF65-F5344CB8AC3E}">
        <p14:creationId xmlns:p14="http://schemas.microsoft.com/office/powerpoint/2010/main" val="194910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xmlns=""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xmlns=""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xmlns=""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xmlns=""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xmlns=""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Freeform: Shape 25">
            <a:extLst>
              <a:ext uri="{FF2B5EF4-FFF2-40B4-BE49-F238E27FC236}">
                <a16:creationId xmlns:a16="http://schemas.microsoft.com/office/drawing/2014/main" xmlns=""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2" name="Picture Placeholder 21">
            <a:extLst>
              <a:ext uri="{FF2B5EF4-FFF2-40B4-BE49-F238E27FC236}">
                <a16:creationId xmlns:a16="http://schemas.microsoft.com/office/drawing/2014/main" xmlns=""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cxnSp>
        <p:nvCxnSpPr>
          <p:cNvPr id="15" name="Straight Connector 14">
            <a:extLst>
              <a:ext uri="{FF2B5EF4-FFF2-40B4-BE49-F238E27FC236}">
                <a16:creationId xmlns:a16="http://schemas.microsoft.com/office/drawing/2014/main" xmlns=""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dirty="0"/>
              <a:t>Title</a:t>
            </a:r>
            <a:endParaRPr lang="en-GB" dirty="0"/>
          </a:p>
        </p:txBody>
      </p:sp>
      <p:sp>
        <p:nvSpPr>
          <p:cNvPr id="3" name="Subtitle 2">
            <a:extLst>
              <a:ext uri="{FF2B5EF4-FFF2-40B4-BE49-F238E27FC236}">
                <a16:creationId xmlns:a16="http://schemas.microsoft.com/office/drawing/2014/main" xmlns=""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dirty="0"/>
              <a:t>Subtitle</a:t>
            </a:r>
            <a:endParaRPr lang="en-GB" dirty="0"/>
          </a:p>
        </p:txBody>
      </p:sp>
      <p:sp>
        <p:nvSpPr>
          <p:cNvPr id="20" name="Text Placeholder 19">
            <a:extLst>
              <a:ext uri="{FF2B5EF4-FFF2-40B4-BE49-F238E27FC236}">
                <a16:creationId xmlns:a16="http://schemas.microsoft.com/office/drawing/2014/main" xmlns="" id="{49085F81-D49A-4915-8EEC-2A1A96AC0B38}"/>
              </a:ext>
            </a:extLst>
          </p:cNvPr>
          <p:cNvSpPr>
            <a:spLocks noGrp="1"/>
          </p:cNvSpPr>
          <p:nvPr>
            <p:ph type="body" sz="quarter" idx="13" hasCustomPrompt="1"/>
          </p:nvPr>
        </p:nvSpPr>
        <p:spPr>
          <a:xfrm>
            <a:off x="4641140" y="5795479"/>
            <a:ext cx="2915816" cy="258532"/>
          </a:xfrm>
        </p:spPr>
        <p:txBody>
          <a:bodyPr vert="horz" wrap="square" lIns="91440" tIns="45720" rIns="91440" bIns="45720" rtlCol="0" anchor="ctr" anchorCtr="1">
            <a:spAutoFit/>
          </a:bodyPr>
          <a:lstStyle>
            <a:lvl1pPr marL="0" indent="0">
              <a:buNone/>
              <a:defRPr lang="en-US" sz="1200" b="0" spc="300" smtClean="0">
                <a:solidFill>
                  <a:schemeClr val="bg1"/>
                </a:solidFill>
                <a:latin typeface="+mn-lt"/>
                <a:cs typeface="Arial" panose="020B0604020202020204" pitchFamily="34" charset="0"/>
              </a:defRPr>
            </a:lvl1pPr>
            <a:lvl2pPr>
              <a:defRPr lang="en-US" smtClean="0"/>
            </a:lvl2pPr>
            <a:lvl3pPr>
              <a:defRPr lang="en-US" smtClean="0"/>
            </a:lvl3pPr>
            <a:lvl4pPr>
              <a:defRPr lang="en-US" smtClean="0"/>
            </a:lvl4pPr>
            <a:lvl5pPr>
              <a:defRPr lang="en-GB"/>
            </a:lvl5pPr>
          </a:lstStyle>
          <a:p>
            <a:pPr marL="228600" lvl="0" indent="-228600" algn="ctr"/>
            <a:r>
              <a:rPr lang="en-US" dirty="0"/>
              <a:t>Date</a:t>
            </a:r>
          </a:p>
        </p:txBody>
      </p:sp>
    </p:spTree>
    <p:extLst>
      <p:ext uri="{BB962C8B-B14F-4D97-AF65-F5344CB8AC3E}">
        <p14:creationId xmlns:p14="http://schemas.microsoft.com/office/powerpoint/2010/main" val="25013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 name="Group 7">
            <a:extLst>
              <a:ext uri="{FF2B5EF4-FFF2-40B4-BE49-F238E27FC236}">
                <a16:creationId xmlns:a16="http://schemas.microsoft.com/office/drawing/2014/main" xmlns="" id="{CF112A8F-331B-4802-920C-B687B9108DB9}"/>
              </a:ext>
            </a:extLst>
          </p:cNvPr>
          <p:cNvGrpSpPr/>
          <p:nvPr userDrawn="1"/>
        </p:nvGrpSpPr>
        <p:grpSpPr>
          <a:xfrm>
            <a:off x="0" y="0"/>
            <a:ext cx="12192000" cy="3255962"/>
            <a:chOff x="0" y="1770061"/>
            <a:chExt cx="12192000" cy="3255962"/>
          </a:xfrm>
          <a:solidFill>
            <a:schemeClr val="accent3"/>
          </a:solidFill>
        </p:grpSpPr>
        <p:sp>
          <p:nvSpPr>
            <p:cNvPr id="9" name="Rectangle 8">
              <a:extLst>
                <a:ext uri="{FF2B5EF4-FFF2-40B4-BE49-F238E27FC236}">
                  <a16:creationId xmlns:a16="http://schemas.microsoft.com/office/drawing/2014/main" xmlns=""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xmlns=""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xmlns=""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xmlns=""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xmlns=""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xmlns=""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bg1"/>
                </a:solidFill>
                <a:latin typeface="+mj-lt"/>
              </a:defRPr>
            </a:lvl1pPr>
          </a:lstStyle>
          <a:p>
            <a:pPr marL="0" lvl="0"/>
            <a:r>
              <a:rPr lang="en-US" dirty="0"/>
              <a:t>Section Header</a:t>
            </a:r>
            <a:endParaRPr lang="en-GB" dirty="0"/>
          </a:p>
        </p:txBody>
      </p:sp>
      <p:sp>
        <p:nvSpPr>
          <p:cNvPr id="19" name="Right Triangle 18">
            <a:extLst>
              <a:ext uri="{FF2B5EF4-FFF2-40B4-BE49-F238E27FC236}">
                <a16:creationId xmlns:a16="http://schemas.microsoft.com/office/drawing/2014/main" xmlns="" id="{B2B3AD73-9CBC-4740-A178-7CA91A791E40}"/>
              </a:ext>
            </a:extLst>
          </p:cNvPr>
          <p:cNvSpPr/>
          <p:nvPr userDrawn="1"/>
        </p:nvSpPr>
        <p:spPr>
          <a:xfrm rot="18900000" flipH="1">
            <a:off x="436216" y="4610094"/>
            <a:ext cx="218598" cy="21859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 name="Text Placeholder 2">
            <a:extLst>
              <a:ext uri="{FF2B5EF4-FFF2-40B4-BE49-F238E27FC236}">
                <a16:creationId xmlns:a16="http://schemas.microsoft.com/office/drawing/2014/main" xmlns=""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solidFill>
                  <a:schemeClr val="bg1"/>
                </a:solidFill>
                <a:latin typeface="+mj-lt"/>
                <a:cs typeface="Arial" panose="020B0604020202020204" pitchFamily="34" charset="0"/>
              </a:defRPr>
            </a:lvl1pPr>
          </a:lstStyle>
          <a:p>
            <a:pPr lvl="0"/>
            <a:r>
              <a:rPr lang="en-US" dirty="0"/>
              <a:t>Subtitle</a:t>
            </a:r>
          </a:p>
        </p:txBody>
      </p:sp>
      <p:sp>
        <p:nvSpPr>
          <p:cNvPr id="17" name="Oval 16">
            <a:extLst>
              <a:ext uri="{FF2B5EF4-FFF2-40B4-BE49-F238E27FC236}">
                <a16:creationId xmlns:a16="http://schemas.microsoft.com/office/drawing/2014/main" xmlns="" id="{811B3AF5-0AF9-445C-9B18-5CED755A048F}"/>
              </a:ext>
            </a:extLst>
          </p:cNvPr>
          <p:cNvSpPr/>
          <p:nvPr/>
        </p:nvSpPr>
        <p:spPr>
          <a:xfrm>
            <a:off x="6511925" y="131762"/>
            <a:ext cx="5416549" cy="5416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Picture Placeholder 21">
            <a:extLst>
              <a:ext uri="{FF2B5EF4-FFF2-40B4-BE49-F238E27FC236}">
                <a16:creationId xmlns:a16="http://schemas.microsoft.com/office/drawing/2014/main" xmlns=""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Tree>
    <p:extLst>
      <p:ext uri="{BB962C8B-B14F-4D97-AF65-F5344CB8AC3E}">
        <p14:creationId xmlns:p14="http://schemas.microsoft.com/office/powerpoint/2010/main" val="38009404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E5FBE8C2-A941-4BA0-AB92-8B9DAEA8D920}"/>
              </a:ext>
            </a:extLst>
          </p:cNvPr>
          <p:cNvSpPr>
            <a:spLocks noGrp="1"/>
          </p:cNvSpPr>
          <p:nvPr>
            <p:ph type="sldNum" sz="quarter" idx="10"/>
          </p:nvPr>
        </p:nvSpPr>
        <p:spPr/>
        <p:txBody>
          <a:bodyPr/>
          <a:lstStyle/>
          <a:p>
            <a:fld id="{DCB4E619-4CA9-4A22-920F-20396BF50470}" type="slidenum">
              <a:rPr lang="en-GB" smtClean="0"/>
              <a:pPr/>
              <a:t>‹#›</a:t>
            </a:fld>
            <a:endParaRPr lang="en-GB" dirty="0"/>
          </a:p>
        </p:txBody>
      </p:sp>
      <p:sp>
        <p:nvSpPr>
          <p:cNvPr id="2" name="Title 1">
            <a:extLst>
              <a:ext uri="{FF2B5EF4-FFF2-40B4-BE49-F238E27FC236}">
                <a16:creationId xmlns:a16="http://schemas.microsoft.com/office/drawing/2014/main" xmlns="" id="{8E1EE7A0-1D71-4AE9-A7A8-91F84FED27F7}"/>
              </a:ext>
            </a:extLst>
          </p:cNvPr>
          <p:cNvSpPr>
            <a:spLocks noGrp="1"/>
          </p:cNvSpPr>
          <p:nvPr>
            <p:ph type="title"/>
          </p:nvPr>
        </p:nvSpPr>
        <p:spPr>
          <a:xfrm>
            <a:off x="640079" y="500492"/>
            <a:ext cx="10980413" cy="493421"/>
          </a:xfrm>
        </p:spPr>
        <p:txBody>
          <a:bodyPr/>
          <a:lstStyle/>
          <a:p>
            <a:r>
              <a:rPr lang="en-US" smtClean="0"/>
              <a:t>Click to edit Master title style</a:t>
            </a:r>
            <a:endParaRPr lang="en-US"/>
          </a:p>
        </p:txBody>
      </p:sp>
    </p:spTree>
    <p:extLst>
      <p:ext uri="{BB962C8B-B14F-4D97-AF65-F5344CB8AC3E}">
        <p14:creationId xmlns:p14="http://schemas.microsoft.com/office/powerpoint/2010/main" val="221473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21">
            <a:extLst>
              <a:ext uri="{FF2B5EF4-FFF2-40B4-BE49-F238E27FC236}">
                <a16:creationId xmlns:a16="http://schemas.microsoft.com/office/drawing/2014/main" xmlns=""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 name="Title 1">
            <a:extLst>
              <a:ext uri="{FF2B5EF4-FFF2-40B4-BE49-F238E27FC236}">
                <a16:creationId xmlns:a16="http://schemas.microsoft.com/office/drawing/2014/main" xmlns=""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bg1"/>
                </a:solidFill>
                <a:latin typeface="+mj-lt"/>
              </a:defRPr>
            </a:lvl1pPr>
          </a:lstStyle>
          <a:p>
            <a:pPr marL="0" lvl="0"/>
            <a:r>
              <a:rPr lang="en-US" dirty="0"/>
              <a:t>Quote</a:t>
            </a:r>
            <a:endParaRPr lang="en-GB" dirty="0"/>
          </a:p>
        </p:txBody>
      </p:sp>
      <p:sp>
        <p:nvSpPr>
          <p:cNvPr id="17" name="Oval 16">
            <a:extLst>
              <a:ext uri="{FF2B5EF4-FFF2-40B4-BE49-F238E27FC236}">
                <a16:creationId xmlns:a16="http://schemas.microsoft.com/office/drawing/2014/main" xmlns="" id="{811B3AF5-0AF9-445C-9B18-5CED755A048F}"/>
              </a:ext>
            </a:extLst>
          </p:cNvPr>
          <p:cNvSpPr/>
          <p:nvPr userDrawn="1"/>
        </p:nvSpPr>
        <p:spPr>
          <a:xfrm>
            <a:off x="424005" y="1400629"/>
            <a:ext cx="3698738" cy="36987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Picture Placeholder 21">
            <a:extLst>
              <a:ext uri="{FF2B5EF4-FFF2-40B4-BE49-F238E27FC236}">
                <a16:creationId xmlns:a16="http://schemas.microsoft.com/office/drawing/2014/main" xmlns=""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3" name="Text Placeholder 2">
            <a:extLst>
              <a:ext uri="{FF2B5EF4-FFF2-40B4-BE49-F238E27FC236}">
                <a16:creationId xmlns:a16="http://schemas.microsoft.com/office/drawing/2014/main" xmlns="" id="{1482934F-D15B-433B-8563-5A4037ECB287}"/>
              </a:ext>
            </a:extLst>
          </p:cNvPr>
          <p:cNvSpPr txBox="1">
            <a:spLocks/>
          </p:cNvSpPr>
          <p:nvPr userDrawn="1"/>
        </p:nvSpPr>
        <p:spPr bwMode="auto">
          <a:xfrm>
            <a:off x="4411650" y="1923750"/>
            <a:ext cx="800100" cy="1505250"/>
          </a:xfrm>
          <a:prstGeom prst="rect">
            <a:avLst/>
          </a:prstGeom>
          <a:noFill/>
          <a:extLst/>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dirty="0">
                <a:solidFill>
                  <a:schemeClr val="bg1"/>
                </a:solidFill>
              </a:rPr>
              <a:t>“</a:t>
            </a:r>
          </a:p>
        </p:txBody>
      </p:sp>
      <p:sp>
        <p:nvSpPr>
          <p:cNvPr id="24" name="Oval 23">
            <a:extLst>
              <a:ext uri="{FF2B5EF4-FFF2-40B4-BE49-F238E27FC236}">
                <a16:creationId xmlns:a16="http://schemas.microsoft.com/office/drawing/2014/main" xmlns="" id="{1BD117CE-38D2-4C42-9DB4-4A2E280B0DDF}"/>
              </a:ext>
            </a:extLst>
          </p:cNvPr>
          <p:cNvSpPr/>
          <p:nvPr userDrawn="1"/>
        </p:nvSpPr>
        <p:spPr>
          <a:xfrm>
            <a:off x="11230815" y="6327865"/>
            <a:ext cx="389686" cy="38968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Connector 24">
            <a:extLst>
              <a:ext uri="{FF2B5EF4-FFF2-40B4-BE49-F238E27FC236}">
                <a16:creationId xmlns:a16="http://schemas.microsoft.com/office/drawing/2014/main" xmlns="" id="{B8537828-887B-41E4-BAE4-D56B689E999B}"/>
              </a:ext>
            </a:extLst>
          </p:cNvPr>
          <p:cNvCxnSpPr/>
          <p:nvPr userDrawn="1"/>
        </p:nvCxnSpPr>
        <p:spPr>
          <a:xfrm>
            <a:off x="11107057" y="6294459"/>
            <a:ext cx="0" cy="4572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Slide Number Placeholder 13">
            <a:extLst>
              <a:ext uri="{FF2B5EF4-FFF2-40B4-BE49-F238E27FC236}">
                <a16:creationId xmlns:a16="http://schemas.microsoft.com/office/drawing/2014/main" xmlns="" id="{C30B13EC-FDE4-4948-916D-4C19A15AA25F}"/>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pPr/>
              <a:t>‹#›</a:t>
            </a:fld>
            <a:endParaRPr lang="en-GB" dirty="0"/>
          </a:p>
        </p:txBody>
      </p:sp>
      <p:cxnSp>
        <p:nvCxnSpPr>
          <p:cNvPr id="27" name="Straight Connector 26">
            <a:extLst>
              <a:ext uri="{FF2B5EF4-FFF2-40B4-BE49-F238E27FC236}">
                <a16:creationId xmlns:a16="http://schemas.microsoft.com/office/drawing/2014/main" xmlns="" id="{1DCB14C0-E2E4-43A3-BF4F-3245EC9D047E}"/>
              </a:ext>
            </a:extLst>
          </p:cNvPr>
          <p:cNvCxnSpPr/>
          <p:nvPr userDrawn="1"/>
        </p:nvCxnSpPr>
        <p:spPr>
          <a:xfrm>
            <a:off x="0" y="6523059"/>
            <a:ext cx="1110996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0515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21">
            <a:extLst>
              <a:ext uri="{FF2B5EF4-FFF2-40B4-BE49-F238E27FC236}">
                <a16:creationId xmlns:a16="http://schemas.microsoft.com/office/drawing/2014/main" xmlns=""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 name="Title 1">
            <a:extLst>
              <a:ext uri="{FF2B5EF4-FFF2-40B4-BE49-F238E27FC236}">
                <a16:creationId xmlns:a16="http://schemas.microsoft.com/office/drawing/2014/main" xmlns=""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tx2"/>
                </a:solidFill>
                <a:latin typeface="+mj-lt"/>
              </a:defRPr>
            </a:lvl1pPr>
          </a:lstStyle>
          <a:p>
            <a:pPr marL="0" lvl="0"/>
            <a:r>
              <a:rPr lang="en-US" dirty="0"/>
              <a:t>Quote</a:t>
            </a:r>
            <a:endParaRPr lang="en-GB" dirty="0"/>
          </a:p>
        </p:txBody>
      </p:sp>
      <p:sp>
        <p:nvSpPr>
          <p:cNvPr id="17" name="Oval 16">
            <a:extLst>
              <a:ext uri="{FF2B5EF4-FFF2-40B4-BE49-F238E27FC236}">
                <a16:creationId xmlns:a16="http://schemas.microsoft.com/office/drawing/2014/main" xmlns="" id="{811B3AF5-0AF9-445C-9B18-5CED755A048F}"/>
              </a:ext>
            </a:extLst>
          </p:cNvPr>
          <p:cNvSpPr/>
          <p:nvPr userDrawn="1"/>
        </p:nvSpPr>
        <p:spPr>
          <a:xfrm>
            <a:off x="424005" y="1400629"/>
            <a:ext cx="3698738" cy="36987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Picture Placeholder 21">
            <a:extLst>
              <a:ext uri="{FF2B5EF4-FFF2-40B4-BE49-F238E27FC236}">
                <a16:creationId xmlns:a16="http://schemas.microsoft.com/office/drawing/2014/main" xmlns=""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3" name="Text Placeholder 2">
            <a:extLst>
              <a:ext uri="{FF2B5EF4-FFF2-40B4-BE49-F238E27FC236}">
                <a16:creationId xmlns:a16="http://schemas.microsoft.com/office/drawing/2014/main" xmlns="" id="{1482934F-D15B-433B-8563-5A4037ECB287}"/>
              </a:ext>
            </a:extLst>
          </p:cNvPr>
          <p:cNvSpPr txBox="1">
            <a:spLocks/>
          </p:cNvSpPr>
          <p:nvPr userDrawn="1"/>
        </p:nvSpPr>
        <p:spPr bwMode="auto">
          <a:xfrm>
            <a:off x="4411650" y="1923750"/>
            <a:ext cx="800100" cy="1505250"/>
          </a:xfrm>
          <a:prstGeom prst="rect">
            <a:avLst/>
          </a:prstGeom>
          <a:noFill/>
          <a:extLst/>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dirty="0">
                <a:solidFill>
                  <a:schemeClr val="tx2"/>
                </a:solidFill>
              </a:rPr>
              <a:t>“</a:t>
            </a:r>
          </a:p>
        </p:txBody>
      </p:sp>
      <p:sp>
        <p:nvSpPr>
          <p:cNvPr id="8" name="Oval 7">
            <a:extLst>
              <a:ext uri="{FF2B5EF4-FFF2-40B4-BE49-F238E27FC236}">
                <a16:creationId xmlns:a16="http://schemas.microsoft.com/office/drawing/2014/main" xmlns="" id="{F4F7B2FA-9CC6-4114-86A4-1AFC7AB8DC4E}"/>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Straight Connector 8">
            <a:extLst>
              <a:ext uri="{FF2B5EF4-FFF2-40B4-BE49-F238E27FC236}">
                <a16:creationId xmlns:a16="http://schemas.microsoft.com/office/drawing/2014/main" xmlns="" id="{95CEB9D3-1AE0-4506-94BF-5A0560B20E83}"/>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xmlns="" id="{C22B8D4B-39B9-4EAD-AE41-4C1E961EAF81}"/>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pPr/>
              <a:t>‹#›</a:t>
            </a:fld>
            <a:endParaRPr lang="en-GB" dirty="0"/>
          </a:p>
        </p:txBody>
      </p:sp>
      <p:cxnSp>
        <p:nvCxnSpPr>
          <p:cNvPr id="11" name="Straight Connector 10">
            <a:extLst>
              <a:ext uri="{FF2B5EF4-FFF2-40B4-BE49-F238E27FC236}">
                <a16:creationId xmlns:a16="http://schemas.microsoft.com/office/drawing/2014/main" xmlns="" id="{BEEF5E30-7D94-4346-8B55-79B1AFC23045}"/>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81651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Freeform: Shape 29">
            <a:extLst>
              <a:ext uri="{FF2B5EF4-FFF2-40B4-BE49-F238E27FC236}">
                <a16:creationId xmlns:a16="http://schemas.microsoft.com/office/drawing/2014/main" xmlns="" id="{2E5F57C8-1811-4EED-A1DD-F65E022CFF71}"/>
              </a:ext>
            </a:extLst>
          </p:cNvPr>
          <p:cNvSpPr>
            <a:spLocks/>
          </p:cNvSpPr>
          <p:nvPr/>
        </p:nvSpPr>
        <p:spPr bwMode="auto">
          <a:xfrm rot="20994946">
            <a:off x="-308388" y="270107"/>
            <a:ext cx="12759629" cy="3500921"/>
          </a:xfrm>
          <a:custGeom>
            <a:avLst/>
            <a:gdLst>
              <a:gd name="connsiteX0" fmla="*/ 10516035 w 12759629"/>
              <a:gd name="connsiteY0" fmla="*/ 2541856 h 3500921"/>
              <a:gd name="connsiteX1" fmla="*/ 12070532 w 12759629"/>
              <a:gd name="connsiteY1" fmla="*/ 3047516 h 3500921"/>
              <a:gd name="connsiteX2" fmla="*/ 12340450 w 12759629"/>
              <a:gd name="connsiteY2" fmla="*/ 3189806 h 3500921"/>
              <a:gd name="connsiteX3" fmla="*/ 12320059 w 12759629"/>
              <a:gd name="connsiteY3" fmla="*/ 3304463 h 3500921"/>
              <a:gd name="connsiteX4" fmla="*/ 12187055 w 12759629"/>
              <a:gd name="connsiteY4" fmla="*/ 3237627 h 3500921"/>
              <a:gd name="connsiteX5" fmla="*/ 9703854 w 12759629"/>
              <a:gd name="connsiteY5" fmla="*/ 2636906 h 3500921"/>
              <a:gd name="connsiteX6" fmla="*/ 6410869 w 12759629"/>
              <a:gd name="connsiteY6" fmla="*/ 3114646 h 3500921"/>
              <a:gd name="connsiteX7" fmla="*/ 3103029 w 12759629"/>
              <a:gd name="connsiteY7" fmla="*/ 3500820 h 3500921"/>
              <a:gd name="connsiteX8" fmla="*/ 27535 w 12759629"/>
              <a:gd name="connsiteY8" fmla="*/ 2961569 h 3500921"/>
              <a:gd name="connsiteX9" fmla="*/ 0 w 12759629"/>
              <a:gd name="connsiteY9" fmla="*/ 2948829 h 3500921"/>
              <a:gd name="connsiteX10" fmla="*/ 6084 w 12759629"/>
              <a:gd name="connsiteY10" fmla="*/ 2914623 h 3500921"/>
              <a:gd name="connsiteX11" fmla="*/ 36566 w 12759629"/>
              <a:gd name="connsiteY11" fmla="*/ 2929330 h 3500921"/>
              <a:gd name="connsiteX12" fmla="*/ 3107981 w 12759629"/>
              <a:gd name="connsiteY12" fmla="*/ 3484895 h 3500921"/>
              <a:gd name="connsiteX13" fmla="*/ 6410869 w 12759629"/>
              <a:gd name="connsiteY13" fmla="*/ 3035023 h 3500921"/>
              <a:gd name="connsiteX14" fmla="*/ 9693950 w 12759629"/>
              <a:gd name="connsiteY14" fmla="*/ 2477659 h 3500921"/>
              <a:gd name="connsiteX15" fmla="*/ 10516035 w 12759629"/>
              <a:gd name="connsiteY15" fmla="*/ 2541856 h 3500921"/>
              <a:gd name="connsiteX16" fmla="*/ 10663864 w 12759629"/>
              <a:gd name="connsiteY16" fmla="*/ 1743885 h 3500921"/>
              <a:gd name="connsiteX17" fmla="*/ 12361031 w 12759629"/>
              <a:gd name="connsiteY17" fmla="*/ 2490300 h 3500921"/>
              <a:gd name="connsiteX18" fmla="*/ 12452364 w 12759629"/>
              <a:gd name="connsiteY18" fmla="*/ 2560519 h 3500921"/>
              <a:gd name="connsiteX19" fmla="*/ 12394470 w 12759629"/>
              <a:gd name="connsiteY19" fmla="*/ 2886055 h 3500921"/>
              <a:gd name="connsiteX20" fmla="*/ 12350704 w 12759629"/>
              <a:gd name="connsiteY20" fmla="*/ 2856440 h 3500921"/>
              <a:gd name="connsiteX21" fmla="*/ 9674113 w 12759629"/>
              <a:gd name="connsiteY21" fmla="*/ 2079999 h 3500921"/>
              <a:gd name="connsiteX22" fmla="*/ 6410950 w 12759629"/>
              <a:gd name="connsiteY22" fmla="*/ 2820279 h 3500921"/>
              <a:gd name="connsiteX23" fmla="*/ 3123029 w 12759629"/>
              <a:gd name="connsiteY23" fmla="*/ 3433200 h 3500921"/>
              <a:gd name="connsiteX24" fmla="*/ 64774 w 12759629"/>
              <a:gd name="connsiteY24" fmla="*/ 2832803 h 3500921"/>
              <a:gd name="connsiteX25" fmla="*/ 24504 w 12759629"/>
              <a:gd name="connsiteY25" fmla="*/ 2811044 h 3500921"/>
              <a:gd name="connsiteX26" fmla="*/ 47732 w 12759629"/>
              <a:gd name="connsiteY26" fmla="*/ 2680435 h 3500921"/>
              <a:gd name="connsiteX27" fmla="*/ 97636 w 12759629"/>
              <a:gd name="connsiteY27" fmla="*/ 2708386 h 3500921"/>
              <a:gd name="connsiteX28" fmla="*/ 3137884 w 12759629"/>
              <a:gd name="connsiteY28" fmla="*/ 3361559 h 3500921"/>
              <a:gd name="connsiteX29" fmla="*/ 6410950 w 12759629"/>
              <a:gd name="connsiteY29" fmla="*/ 2565559 h 3500921"/>
              <a:gd name="connsiteX30" fmla="*/ 9649354 w 12759629"/>
              <a:gd name="connsiteY30" fmla="*/ 1697920 h 3500921"/>
              <a:gd name="connsiteX31" fmla="*/ 10663864 w 12759629"/>
              <a:gd name="connsiteY31" fmla="*/ 1743885 h 3500921"/>
              <a:gd name="connsiteX32" fmla="*/ 10969792 w 12759629"/>
              <a:gd name="connsiteY32" fmla="*/ 889041 h 3500921"/>
              <a:gd name="connsiteX33" fmla="*/ 12565593 w 12759629"/>
              <a:gd name="connsiteY33" fmla="*/ 1623395 h 3500921"/>
              <a:gd name="connsiteX34" fmla="*/ 12612354 w 12759629"/>
              <a:gd name="connsiteY34" fmla="*/ 1660905 h 3500921"/>
              <a:gd name="connsiteX35" fmla="*/ 12489095 w 12759629"/>
              <a:gd name="connsiteY35" fmla="*/ 2353982 h 3500921"/>
              <a:gd name="connsiteX36" fmla="*/ 12488942 w 12759629"/>
              <a:gd name="connsiteY36" fmla="*/ 2353851 h 3500921"/>
              <a:gd name="connsiteX37" fmla="*/ 9633837 w 12759629"/>
              <a:gd name="connsiteY37" fmla="*/ 1455647 h 3500921"/>
              <a:gd name="connsiteX38" fmla="*/ 6410394 w 12759629"/>
              <a:gd name="connsiteY38" fmla="*/ 2398498 h 3500921"/>
              <a:gd name="connsiteX39" fmla="*/ 3147339 w 12759629"/>
              <a:gd name="connsiteY39" fmla="*/ 3281676 h 3500921"/>
              <a:gd name="connsiteX40" fmla="*/ 120302 w 12759629"/>
              <a:gd name="connsiteY40" fmla="*/ 2620525 h 3500921"/>
              <a:gd name="connsiteX41" fmla="*/ 64391 w 12759629"/>
              <a:gd name="connsiteY41" fmla="*/ 2586765 h 3500921"/>
              <a:gd name="connsiteX42" fmla="*/ 129014 w 12759629"/>
              <a:gd name="connsiteY42" fmla="*/ 2223396 h 3500921"/>
              <a:gd name="connsiteX43" fmla="*/ 207516 w 12759629"/>
              <a:gd name="connsiteY43" fmla="*/ 2271822 h 3500921"/>
              <a:gd name="connsiteX44" fmla="*/ 3196854 w 12759629"/>
              <a:gd name="connsiteY44" fmla="*/ 2875891 h 3500921"/>
              <a:gd name="connsiteX45" fmla="*/ 6410395 w 12759629"/>
              <a:gd name="connsiteY45" fmla="*/ 1805735 h 3500921"/>
              <a:gd name="connsiteX46" fmla="*/ 9579371 w 12759629"/>
              <a:gd name="connsiteY46" fmla="*/ 846970 h 3500921"/>
              <a:gd name="connsiteX47" fmla="*/ 10969792 w 12759629"/>
              <a:gd name="connsiteY47" fmla="*/ 889041 h 3500921"/>
              <a:gd name="connsiteX48" fmla="*/ 12695153 w 12759629"/>
              <a:gd name="connsiteY48" fmla="*/ 821327 h 3500921"/>
              <a:gd name="connsiteX49" fmla="*/ 12759629 w 12759629"/>
              <a:gd name="connsiteY49" fmla="*/ 832794 h 3500921"/>
              <a:gd name="connsiteX50" fmla="*/ 12754040 w 12759629"/>
              <a:gd name="connsiteY50" fmla="*/ 864218 h 3500921"/>
              <a:gd name="connsiteX51" fmla="*/ 9634801 w 12759629"/>
              <a:gd name="connsiteY51" fmla="*/ 277064 h 3500921"/>
              <a:gd name="connsiteX52" fmla="*/ 12174055 w 12759629"/>
              <a:gd name="connsiteY52" fmla="*/ 728654 h 3500921"/>
              <a:gd name="connsiteX53" fmla="*/ 12314087 w 12759629"/>
              <a:gd name="connsiteY53" fmla="*/ 809460 h 3500921"/>
              <a:gd name="connsiteX54" fmla="*/ 12513862 w 12759629"/>
              <a:gd name="connsiteY54" fmla="*/ 939924 h 3500921"/>
              <a:gd name="connsiteX55" fmla="*/ 12714277 w 12759629"/>
              <a:gd name="connsiteY55" fmla="*/ 1087803 h 3500921"/>
              <a:gd name="connsiteX56" fmla="*/ 12643623 w 12759629"/>
              <a:gd name="connsiteY56" fmla="*/ 1485082 h 3500921"/>
              <a:gd name="connsiteX57" fmla="*/ 12600454 w 12759629"/>
              <a:gd name="connsiteY57" fmla="*/ 1452040 h 3500921"/>
              <a:gd name="connsiteX58" fmla="*/ 9589210 w 12759629"/>
              <a:gd name="connsiteY58" fmla="*/ 735230 h 3500921"/>
              <a:gd name="connsiteX59" fmla="*/ 6425088 w 12759629"/>
              <a:gd name="connsiteY59" fmla="*/ 1694315 h 3500921"/>
              <a:gd name="connsiteX60" fmla="*/ 3221352 w 12759629"/>
              <a:gd name="connsiteY60" fmla="*/ 2804625 h 3500921"/>
              <a:gd name="connsiteX61" fmla="*/ 227896 w 12759629"/>
              <a:gd name="connsiteY61" fmla="*/ 2237254 h 3500921"/>
              <a:gd name="connsiteX62" fmla="*/ 136311 w 12759629"/>
              <a:gd name="connsiteY62" fmla="*/ 2182365 h 3500921"/>
              <a:gd name="connsiteX63" fmla="*/ 209053 w 12759629"/>
              <a:gd name="connsiteY63" fmla="*/ 1773343 h 3500921"/>
              <a:gd name="connsiteX64" fmla="*/ 316297 w 12759629"/>
              <a:gd name="connsiteY64" fmla="*/ 1834690 h 3500921"/>
              <a:gd name="connsiteX65" fmla="*/ 3216401 w 12759629"/>
              <a:gd name="connsiteY65" fmla="*/ 2350950 h 3500921"/>
              <a:gd name="connsiteX66" fmla="*/ 6425087 w 12759629"/>
              <a:gd name="connsiteY66" fmla="*/ 1240640 h 3500921"/>
              <a:gd name="connsiteX67" fmla="*/ 8321580 w 12759629"/>
              <a:gd name="connsiteY67" fmla="*/ 548189 h 3500921"/>
              <a:gd name="connsiteX68" fmla="*/ 9584258 w 12759629"/>
              <a:gd name="connsiteY68" fmla="*/ 281555 h 3500921"/>
              <a:gd name="connsiteX69" fmla="*/ 8076887 w 12759629"/>
              <a:gd name="connsiteY69" fmla="*/ 0 h 3500921"/>
              <a:gd name="connsiteX70" fmla="*/ 9077142 w 12759629"/>
              <a:gd name="connsiteY70" fmla="*/ 177888 h 3500921"/>
              <a:gd name="connsiteX71" fmla="*/ 8801496 w 12759629"/>
              <a:gd name="connsiteY71" fmla="*/ 241291 h 3500921"/>
              <a:gd name="connsiteX72" fmla="*/ 6485520 w 12759629"/>
              <a:gd name="connsiteY72" fmla="*/ 1101274 h 3500921"/>
              <a:gd name="connsiteX73" fmla="*/ 3365985 w 12759629"/>
              <a:gd name="connsiteY73" fmla="*/ 2267067 h 3500921"/>
              <a:gd name="connsiteX74" fmla="*/ 393929 w 12759629"/>
              <a:gd name="connsiteY74" fmla="*/ 1766952 h 3500921"/>
              <a:gd name="connsiteX75" fmla="*/ 227146 w 12759629"/>
              <a:gd name="connsiteY75" fmla="*/ 1671603 h 3500921"/>
              <a:gd name="connsiteX76" fmla="*/ 298125 w 12759629"/>
              <a:gd name="connsiteY76" fmla="*/ 1272495 h 3500921"/>
              <a:gd name="connsiteX77" fmla="*/ 466713 w 12759629"/>
              <a:gd name="connsiteY77" fmla="*/ 1365124 h 3500921"/>
              <a:gd name="connsiteX78" fmla="*/ 3346178 w 12759629"/>
              <a:gd name="connsiteY78" fmla="*/ 1817461 h 3500921"/>
              <a:gd name="connsiteX79" fmla="*/ 6470665 w 12759629"/>
              <a:gd name="connsiteY79" fmla="*/ 651668 h 3500921"/>
              <a:gd name="connsiteX80" fmla="*/ 7856352 w 12759629"/>
              <a:gd name="connsiteY80" fmla="*/ 73683 h 350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759629" h="3500921">
                <a:moveTo>
                  <a:pt x="10516035" y="2541856"/>
                </a:moveTo>
                <a:cubicBezTo>
                  <a:pt x="11030903" y="2624900"/>
                  <a:pt x="11548218" y="2790173"/>
                  <a:pt x="12070532" y="3047516"/>
                </a:cubicBezTo>
                <a:lnTo>
                  <a:pt x="12340450" y="3189806"/>
                </a:lnTo>
                <a:lnTo>
                  <a:pt x="12320059" y="3304463"/>
                </a:lnTo>
                <a:lnTo>
                  <a:pt x="12187055" y="3237627"/>
                </a:lnTo>
                <a:cubicBezTo>
                  <a:pt x="11350964" y="2834721"/>
                  <a:pt x="10524624" y="2642878"/>
                  <a:pt x="9703854" y="2636906"/>
                </a:cubicBezTo>
                <a:cubicBezTo>
                  <a:pt x="8604542" y="2609038"/>
                  <a:pt x="7510181" y="2915588"/>
                  <a:pt x="6410869" y="3114646"/>
                </a:cubicBezTo>
                <a:cubicBezTo>
                  <a:pt x="5311558" y="3349536"/>
                  <a:pt x="4207293" y="3484895"/>
                  <a:pt x="3103029" y="3500820"/>
                </a:cubicBezTo>
                <a:cubicBezTo>
                  <a:pt x="2072424" y="3504552"/>
                  <a:pt x="1041819" y="3406811"/>
                  <a:pt x="27535" y="2961569"/>
                </a:cubicBezTo>
                <a:lnTo>
                  <a:pt x="0" y="2948829"/>
                </a:lnTo>
                <a:lnTo>
                  <a:pt x="6084" y="2914623"/>
                </a:lnTo>
                <a:lnTo>
                  <a:pt x="36566" y="2929330"/>
                </a:lnTo>
                <a:cubicBezTo>
                  <a:pt x="1046771" y="3391821"/>
                  <a:pt x="2077376" y="3496093"/>
                  <a:pt x="3107981" y="3484895"/>
                </a:cubicBezTo>
                <a:cubicBezTo>
                  <a:pt x="4212245" y="3461008"/>
                  <a:pt x="5311557" y="3305743"/>
                  <a:pt x="6410869" y="3035023"/>
                </a:cubicBezTo>
                <a:cubicBezTo>
                  <a:pt x="7510181" y="2808097"/>
                  <a:pt x="8599590" y="2469697"/>
                  <a:pt x="9693950" y="2477659"/>
                </a:cubicBezTo>
                <a:cubicBezTo>
                  <a:pt x="9967541" y="2476664"/>
                  <a:pt x="10241440" y="2497565"/>
                  <a:pt x="10516035" y="2541856"/>
                </a:cubicBezTo>
                <a:close/>
                <a:moveTo>
                  <a:pt x="10663864" y="1743885"/>
                </a:moveTo>
                <a:cubicBezTo>
                  <a:pt x="11223806" y="1839737"/>
                  <a:pt x="11787945" y="2065808"/>
                  <a:pt x="12361031" y="2490300"/>
                </a:cubicBezTo>
                <a:lnTo>
                  <a:pt x="12452364" y="2560519"/>
                </a:lnTo>
                <a:lnTo>
                  <a:pt x="12394470" y="2886055"/>
                </a:lnTo>
                <a:lnTo>
                  <a:pt x="12350704" y="2856440"/>
                </a:lnTo>
                <a:cubicBezTo>
                  <a:pt x="11444342" y="2270184"/>
                  <a:pt x="10559227" y="2047662"/>
                  <a:pt x="9674113" y="2079999"/>
                </a:cubicBezTo>
                <a:cubicBezTo>
                  <a:pt x="8584741" y="2107859"/>
                  <a:pt x="7505273" y="2521779"/>
                  <a:pt x="6410950" y="2820279"/>
                </a:cubicBezTo>
                <a:cubicBezTo>
                  <a:pt x="5321578" y="3162559"/>
                  <a:pt x="4222304" y="3385439"/>
                  <a:pt x="3123029" y="3433200"/>
                </a:cubicBezTo>
                <a:cubicBezTo>
                  <a:pt x="2092458" y="3466780"/>
                  <a:pt x="1066240" y="3346448"/>
                  <a:pt x="64774" y="2832803"/>
                </a:cubicBezTo>
                <a:lnTo>
                  <a:pt x="24504" y="2811044"/>
                </a:lnTo>
                <a:lnTo>
                  <a:pt x="47732" y="2680435"/>
                </a:lnTo>
                <a:lnTo>
                  <a:pt x="97636" y="2708386"/>
                </a:lnTo>
                <a:cubicBezTo>
                  <a:pt x="1090380" y="3240061"/>
                  <a:pt x="2111955" y="3424990"/>
                  <a:pt x="3137884" y="3361559"/>
                </a:cubicBezTo>
                <a:cubicBezTo>
                  <a:pt x="4232207" y="3297879"/>
                  <a:pt x="5326530" y="2951619"/>
                  <a:pt x="6410950" y="2565559"/>
                </a:cubicBezTo>
                <a:cubicBezTo>
                  <a:pt x="7495369" y="2191439"/>
                  <a:pt x="8569886" y="1777519"/>
                  <a:pt x="9649354" y="1697920"/>
                </a:cubicBezTo>
                <a:cubicBezTo>
                  <a:pt x="9986687" y="1675532"/>
                  <a:pt x="10324505" y="1685793"/>
                  <a:pt x="10663864" y="1743885"/>
                </a:cubicBezTo>
                <a:close/>
                <a:moveTo>
                  <a:pt x="10969792" y="889041"/>
                </a:moveTo>
                <a:cubicBezTo>
                  <a:pt x="11494753" y="992910"/>
                  <a:pt x="12025114" y="1215559"/>
                  <a:pt x="12565593" y="1623395"/>
                </a:cubicBezTo>
                <a:lnTo>
                  <a:pt x="12612354" y="1660905"/>
                </a:lnTo>
                <a:lnTo>
                  <a:pt x="12489095" y="2353982"/>
                </a:lnTo>
                <a:lnTo>
                  <a:pt x="12488942" y="2353851"/>
                </a:lnTo>
                <a:cubicBezTo>
                  <a:pt x="11517970" y="1566603"/>
                  <a:pt x="10574007" y="1375584"/>
                  <a:pt x="9633837" y="1455647"/>
                </a:cubicBezTo>
                <a:cubicBezTo>
                  <a:pt x="8559356" y="1547147"/>
                  <a:pt x="7489826" y="1988736"/>
                  <a:pt x="6410394" y="2398498"/>
                </a:cubicBezTo>
                <a:cubicBezTo>
                  <a:pt x="5330962" y="2812239"/>
                  <a:pt x="4236674" y="3198132"/>
                  <a:pt x="3147339" y="3281676"/>
                </a:cubicBezTo>
                <a:cubicBezTo>
                  <a:pt x="2126087" y="3367457"/>
                  <a:pt x="1104834" y="3187502"/>
                  <a:pt x="120302" y="2620525"/>
                </a:cubicBezTo>
                <a:lnTo>
                  <a:pt x="64391" y="2586765"/>
                </a:lnTo>
                <a:lnTo>
                  <a:pt x="129014" y="2223396"/>
                </a:lnTo>
                <a:lnTo>
                  <a:pt x="207516" y="2271822"/>
                </a:lnTo>
                <a:cubicBezTo>
                  <a:pt x="1182202" y="2845122"/>
                  <a:pt x="2189528" y="3021347"/>
                  <a:pt x="3196854" y="2875891"/>
                </a:cubicBezTo>
                <a:cubicBezTo>
                  <a:pt x="4271335" y="2732674"/>
                  <a:pt x="5345816" y="2227432"/>
                  <a:pt x="6410395" y="1805735"/>
                </a:cubicBezTo>
                <a:cubicBezTo>
                  <a:pt x="7474973" y="1348233"/>
                  <a:pt x="8524696" y="978253"/>
                  <a:pt x="9579371" y="846970"/>
                </a:cubicBezTo>
                <a:cubicBezTo>
                  <a:pt x="10040791" y="798236"/>
                  <a:pt x="10503160" y="796713"/>
                  <a:pt x="10969792" y="889041"/>
                </a:cubicBezTo>
                <a:close/>
                <a:moveTo>
                  <a:pt x="12695153" y="821327"/>
                </a:moveTo>
                <a:lnTo>
                  <a:pt x="12759629" y="832794"/>
                </a:lnTo>
                <a:lnTo>
                  <a:pt x="12754040" y="864218"/>
                </a:lnTo>
                <a:close/>
                <a:moveTo>
                  <a:pt x="9634801" y="277064"/>
                </a:moveTo>
                <a:lnTo>
                  <a:pt x="12174055" y="728654"/>
                </a:lnTo>
                <a:lnTo>
                  <a:pt x="12314087" y="809460"/>
                </a:lnTo>
                <a:cubicBezTo>
                  <a:pt x="12380513" y="850280"/>
                  <a:pt x="12447102" y="893724"/>
                  <a:pt x="12513862" y="939924"/>
                </a:cubicBezTo>
                <a:lnTo>
                  <a:pt x="12714277" y="1087803"/>
                </a:lnTo>
                <a:lnTo>
                  <a:pt x="12643623" y="1485082"/>
                </a:lnTo>
                <a:lnTo>
                  <a:pt x="12600454" y="1452040"/>
                </a:lnTo>
                <a:cubicBezTo>
                  <a:pt x="11566786" y="703751"/>
                  <a:pt x="10577998" y="623304"/>
                  <a:pt x="9589210" y="735230"/>
                </a:cubicBezTo>
                <a:cubicBezTo>
                  <a:pt x="8534502" y="874516"/>
                  <a:pt x="7484746" y="1232681"/>
                  <a:pt x="6425088" y="1694315"/>
                </a:cubicBezTo>
                <a:cubicBezTo>
                  <a:pt x="5365430" y="2120133"/>
                  <a:pt x="4295867" y="2649420"/>
                  <a:pt x="3221352" y="2804625"/>
                </a:cubicBezTo>
                <a:cubicBezTo>
                  <a:pt x="2218638" y="2965053"/>
                  <a:pt x="1207219" y="2796697"/>
                  <a:pt x="227896" y="2237254"/>
                </a:cubicBezTo>
                <a:lnTo>
                  <a:pt x="136311" y="2182365"/>
                </a:lnTo>
                <a:lnTo>
                  <a:pt x="209053" y="1773343"/>
                </a:lnTo>
                <a:lnTo>
                  <a:pt x="316297" y="1834690"/>
                </a:lnTo>
                <a:cubicBezTo>
                  <a:pt x="1266678" y="2353048"/>
                  <a:pt x="2241539" y="2507646"/>
                  <a:pt x="3216401" y="2350950"/>
                </a:cubicBezTo>
                <a:cubicBezTo>
                  <a:pt x="4290915" y="2195745"/>
                  <a:pt x="5365428" y="1666458"/>
                  <a:pt x="6425087" y="1240640"/>
                </a:cubicBezTo>
                <a:cubicBezTo>
                  <a:pt x="7058903" y="966047"/>
                  <a:pt x="7687765" y="723291"/>
                  <a:pt x="8321580" y="548189"/>
                </a:cubicBezTo>
                <a:cubicBezTo>
                  <a:pt x="8742473" y="428801"/>
                  <a:pt x="9163364" y="337269"/>
                  <a:pt x="9584258" y="281555"/>
                </a:cubicBezTo>
                <a:close/>
                <a:moveTo>
                  <a:pt x="8076887" y="0"/>
                </a:moveTo>
                <a:lnTo>
                  <a:pt x="9077142" y="177888"/>
                </a:lnTo>
                <a:lnTo>
                  <a:pt x="8801496" y="241291"/>
                </a:lnTo>
                <a:cubicBezTo>
                  <a:pt x="8029504" y="437310"/>
                  <a:pt x="7261690" y="740197"/>
                  <a:pt x="6485520" y="1101274"/>
                </a:cubicBezTo>
                <a:cubicBezTo>
                  <a:pt x="5455578" y="1546902"/>
                  <a:pt x="4420685" y="2091999"/>
                  <a:pt x="3365985" y="2267067"/>
                </a:cubicBezTo>
                <a:cubicBezTo>
                  <a:pt x="2377204" y="2449844"/>
                  <a:pt x="1379719" y="2303903"/>
                  <a:pt x="393929" y="1766952"/>
                </a:cubicBezTo>
                <a:lnTo>
                  <a:pt x="227146" y="1671603"/>
                </a:lnTo>
                <a:lnTo>
                  <a:pt x="298125" y="1272495"/>
                </a:lnTo>
                <a:lnTo>
                  <a:pt x="466713" y="1365124"/>
                </a:lnTo>
                <a:cubicBezTo>
                  <a:pt x="1420551" y="1863855"/>
                  <a:pt x="2389893" y="1992778"/>
                  <a:pt x="3346178" y="1817461"/>
                </a:cubicBezTo>
                <a:cubicBezTo>
                  <a:pt x="4400879" y="1642393"/>
                  <a:pt x="5440723" y="1097296"/>
                  <a:pt x="6470665" y="651668"/>
                </a:cubicBezTo>
                <a:cubicBezTo>
                  <a:pt x="6931168" y="433828"/>
                  <a:pt x="7394457" y="238369"/>
                  <a:pt x="7856352" y="73683"/>
                </a:cubicBezTo>
                <a:close/>
              </a:path>
            </a:pathLst>
          </a:custGeom>
          <a:gradFill flip="none" rotWithShape="1">
            <a:gsLst>
              <a:gs pos="23000">
                <a:schemeClr val="bg2">
                  <a:alpha val="0"/>
                </a:schemeClr>
              </a:gs>
              <a:gs pos="100000">
                <a:schemeClr val="bg2"/>
              </a:gs>
            </a:gsLst>
            <a:lin ang="0" scaled="1"/>
            <a:tileRect/>
          </a:gra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2" name="Title 1">
            <a:extLst>
              <a:ext uri="{FF2B5EF4-FFF2-40B4-BE49-F238E27FC236}">
                <a16:creationId xmlns:a16="http://schemas.microsoft.com/office/drawing/2014/main" xmlns="" id="{CBE30369-1DF2-4ABA-B24A-6BFD5F61E22A}"/>
              </a:ext>
            </a:extLst>
          </p:cNvPr>
          <p:cNvSpPr>
            <a:spLocks noGrp="1"/>
          </p:cNvSpPr>
          <p:nvPr userDrawn="1">
            <p:ph type="title" hasCustomPrompt="1"/>
          </p:nvPr>
        </p:nvSpPr>
        <p:spPr>
          <a:xfrm>
            <a:off x="1776770" y="4752155"/>
            <a:ext cx="9680574" cy="1310968"/>
          </a:xfrm>
        </p:spPr>
        <p:txBody>
          <a:bodyPr vert="horz" lIns="91440" tIns="45720" rIns="91440" bIns="45720" rtlCol="0" anchor="t">
            <a:noAutofit/>
          </a:bodyPr>
          <a:lstStyle>
            <a:lvl1pPr>
              <a:lnSpc>
                <a:spcPct val="100000"/>
              </a:lnSpc>
              <a:defRPr lang="en-GB" sz="2400" b="0" i="1" spc="0">
                <a:solidFill>
                  <a:schemeClr val="tx2"/>
                </a:solidFill>
                <a:latin typeface="+mj-lt"/>
              </a:defRPr>
            </a:lvl1pPr>
          </a:lstStyle>
          <a:p>
            <a:pPr marL="0" lvl="0"/>
            <a:r>
              <a:rPr lang="en-US" dirty="0"/>
              <a:t>Quote</a:t>
            </a:r>
            <a:endParaRPr lang="en-GB" dirty="0"/>
          </a:p>
        </p:txBody>
      </p:sp>
      <p:sp>
        <p:nvSpPr>
          <p:cNvPr id="37" name="Freeform: Shape 36">
            <a:extLst>
              <a:ext uri="{FF2B5EF4-FFF2-40B4-BE49-F238E27FC236}">
                <a16:creationId xmlns:a16="http://schemas.microsoft.com/office/drawing/2014/main" xmlns="" id="{85BDC404-2F32-43B2-8FF8-F44E737B7739}"/>
              </a:ext>
            </a:extLst>
          </p:cNvPr>
          <p:cNvSpPr/>
          <p:nvPr userDrawn="1"/>
        </p:nvSpPr>
        <p:spPr>
          <a:xfrm>
            <a:off x="1" y="1"/>
            <a:ext cx="4716581" cy="4149353"/>
          </a:xfrm>
          <a:custGeom>
            <a:avLst/>
            <a:gdLst>
              <a:gd name="connsiteX0" fmla="*/ 0 w 4716581"/>
              <a:gd name="connsiteY0" fmla="*/ 0 h 4149353"/>
              <a:gd name="connsiteX1" fmla="*/ 4324798 w 4716581"/>
              <a:gd name="connsiteY1" fmla="*/ 0 h 4149353"/>
              <a:gd name="connsiteX2" fmla="*/ 4385617 w 4716581"/>
              <a:gd name="connsiteY2" fmla="*/ 100111 h 4149353"/>
              <a:gd name="connsiteX3" fmla="*/ 4716581 w 4716581"/>
              <a:gd name="connsiteY3" fmla="*/ 1407189 h 4149353"/>
              <a:gd name="connsiteX4" fmla="*/ 1974417 w 4716581"/>
              <a:gd name="connsiteY4" fmla="*/ 4149353 h 4149353"/>
              <a:gd name="connsiteX5" fmla="*/ 35414 w 4716581"/>
              <a:gd name="connsiteY5" fmla="*/ 3346192 h 4149353"/>
              <a:gd name="connsiteX6" fmla="*/ 0 w 4716581"/>
              <a:gd name="connsiteY6" fmla="*/ 3307226 h 414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6581" h="4149353">
                <a:moveTo>
                  <a:pt x="0" y="0"/>
                </a:moveTo>
                <a:lnTo>
                  <a:pt x="4324798" y="0"/>
                </a:lnTo>
                <a:lnTo>
                  <a:pt x="4385617" y="100111"/>
                </a:lnTo>
                <a:cubicBezTo>
                  <a:pt x="4596688" y="488657"/>
                  <a:pt x="4716581" y="933922"/>
                  <a:pt x="4716581" y="1407189"/>
                </a:cubicBezTo>
                <a:cubicBezTo>
                  <a:pt x="4716581" y="2921644"/>
                  <a:pt x="3488872" y="4149353"/>
                  <a:pt x="1974417" y="4149353"/>
                </a:cubicBezTo>
                <a:cubicBezTo>
                  <a:pt x="1217190" y="4149353"/>
                  <a:pt x="531649" y="3842426"/>
                  <a:pt x="35414" y="3346192"/>
                </a:cubicBezTo>
                <a:lnTo>
                  <a:pt x="0" y="33072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35" name="Picture Placeholder 34">
            <a:extLst>
              <a:ext uri="{FF2B5EF4-FFF2-40B4-BE49-F238E27FC236}">
                <a16:creationId xmlns:a16="http://schemas.microsoft.com/office/drawing/2014/main" xmlns="" id="{87D3D51C-EF1C-4FF2-AB62-ADC1DF32A287}"/>
              </a:ext>
            </a:extLst>
          </p:cNvPr>
          <p:cNvSpPr>
            <a:spLocks noGrp="1"/>
          </p:cNvSpPr>
          <p:nvPr userDrawn="1">
            <p:ph type="pic" sz="quarter" idx="14" hasCustomPrompt="1"/>
          </p:nvPr>
        </p:nvSpPr>
        <p:spPr>
          <a:xfrm>
            <a:off x="1" y="0"/>
            <a:ext cx="4524507" cy="3957278"/>
          </a:xfrm>
          <a:custGeom>
            <a:avLst/>
            <a:gdLst>
              <a:gd name="connsiteX0" fmla="*/ 8414 w 4524507"/>
              <a:gd name="connsiteY0" fmla="*/ 0 h 3957278"/>
              <a:gd name="connsiteX1" fmla="*/ 4048912 w 4524507"/>
              <a:gd name="connsiteY1" fmla="*/ 0 h 3957278"/>
              <a:gd name="connsiteX2" fmla="*/ 4098256 w 4524507"/>
              <a:gd name="connsiteY2" fmla="*/ 65987 h 3957278"/>
              <a:gd name="connsiteX3" fmla="*/ 4524507 w 4524507"/>
              <a:gd name="connsiteY3" fmla="*/ 1461436 h 3957278"/>
              <a:gd name="connsiteX4" fmla="*/ 2028663 w 4524507"/>
              <a:gd name="connsiteY4" fmla="*/ 3957278 h 3957278"/>
              <a:gd name="connsiteX5" fmla="*/ 102748 w 4524507"/>
              <a:gd name="connsiteY5" fmla="*/ 3049023 h 3957278"/>
              <a:gd name="connsiteX6" fmla="*/ 0 w 4524507"/>
              <a:gd name="connsiteY6" fmla="*/ 2911620 h 3957278"/>
              <a:gd name="connsiteX7" fmla="*/ 0 w 4524507"/>
              <a:gd name="connsiteY7" fmla="*/ 11253 h 395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507" h="3957278">
                <a:moveTo>
                  <a:pt x="8414" y="0"/>
                </a:moveTo>
                <a:lnTo>
                  <a:pt x="4048912" y="0"/>
                </a:lnTo>
                <a:lnTo>
                  <a:pt x="4098256" y="65987"/>
                </a:lnTo>
                <a:cubicBezTo>
                  <a:pt x="4367369" y="464326"/>
                  <a:pt x="4524507" y="944530"/>
                  <a:pt x="4524507" y="1461436"/>
                </a:cubicBezTo>
                <a:cubicBezTo>
                  <a:pt x="4524507" y="2839851"/>
                  <a:pt x="3407080" y="3957278"/>
                  <a:pt x="2028663" y="3957278"/>
                </a:cubicBezTo>
                <a:cubicBezTo>
                  <a:pt x="1253303" y="3957278"/>
                  <a:pt x="560523" y="3603717"/>
                  <a:pt x="102748" y="3049023"/>
                </a:cubicBezTo>
                <a:lnTo>
                  <a:pt x="0" y="2911620"/>
                </a:lnTo>
                <a:lnTo>
                  <a:pt x="0" y="11253"/>
                </a:lnTo>
                <a:close/>
              </a:path>
            </a:pathLst>
          </a:custGeom>
          <a:pattFill prst="dkUpDiag">
            <a:fgClr>
              <a:schemeClr val="accent3"/>
            </a:fgClr>
            <a:bgClr>
              <a:schemeClr val="accent3">
                <a:lumMod val="50000"/>
              </a:schemeClr>
            </a:bgClr>
          </a:pattFill>
        </p:spPr>
        <p:txBody>
          <a:bodyPr vert="horz" wrap="square" lIns="91440" tIns="45720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3" name="Text Placeholder 2">
            <a:extLst>
              <a:ext uri="{FF2B5EF4-FFF2-40B4-BE49-F238E27FC236}">
                <a16:creationId xmlns:a16="http://schemas.microsoft.com/office/drawing/2014/main" xmlns="" id="{1482934F-D15B-433B-8563-5A4037ECB287}"/>
              </a:ext>
            </a:extLst>
          </p:cNvPr>
          <p:cNvSpPr txBox="1">
            <a:spLocks/>
          </p:cNvSpPr>
          <p:nvPr userDrawn="1"/>
        </p:nvSpPr>
        <p:spPr bwMode="auto">
          <a:xfrm>
            <a:off x="976670" y="4475195"/>
            <a:ext cx="800100" cy="1505250"/>
          </a:xfrm>
          <a:prstGeom prst="rect">
            <a:avLst/>
          </a:prstGeom>
          <a:noFill/>
          <a:extLst/>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dirty="0">
                <a:solidFill>
                  <a:schemeClr val="tx2"/>
                </a:solidFill>
              </a:rPr>
              <a:t>“</a:t>
            </a:r>
          </a:p>
        </p:txBody>
      </p:sp>
      <p:sp>
        <p:nvSpPr>
          <p:cNvPr id="38" name="Oval 37">
            <a:extLst>
              <a:ext uri="{FF2B5EF4-FFF2-40B4-BE49-F238E27FC236}">
                <a16:creationId xmlns:a16="http://schemas.microsoft.com/office/drawing/2014/main" xmlns="" id="{C8AD67CF-75C0-4B27-B3F2-C99382A990DA}"/>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9" name="Straight Connector 38">
            <a:extLst>
              <a:ext uri="{FF2B5EF4-FFF2-40B4-BE49-F238E27FC236}">
                <a16:creationId xmlns:a16="http://schemas.microsoft.com/office/drawing/2014/main" xmlns="" id="{9AD26E31-DFC7-4619-9B7C-D90ABC8CCB4A}"/>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Slide Number Placeholder 13">
            <a:extLst>
              <a:ext uri="{FF2B5EF4-FFF2-40B4-BE49-F238E27FC236}">
                <a16:creationId xmlns:a16="http://schemas.microsoft.com/office/drawing/2014/main" xmlns="" id="{BBB6659B-6CE0-4853-BB6C-1DAC306ED28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pPr/>
              <a:t>‹#›</a:t>
            </a:fld>
            <a:endParaRPr lang="en-GB" dirty="0"/>
          </a:p>
        </p:txBody>
      </p:sp>
      <p:cxnSp>
        <p:nvCxnSpPr>
          <p:cNvPr id="41" name="Straight Connector 40">
            <a:extLst>
              <a:ext uri="{FF2B5EF4-FFF2-40B4-BE49-F238E27FC236}">
                <a16:creationId xmlns:a16="http://schemas.microsoft.com/office/drawing/2014/main" xmlns="" id="{8C57D515-267D-428B-AD8D-9917FC8D1170}"/>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60236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xmlns="" id="{BA87BE54-14DC-472D-8337-75B1A8A35BF6}"/>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xmlns="" id="{887D6B07-9595-4D7C-A1C7-EE4327E86C4F}"/>
              </a:ext>
            </a:extLst>
          </p:cNvPr>
          <p:cNvGrpSpPr/>
          <p:nvPr userDrawn="1"/>
        </p:nvGrpSpPr>
        <p:grpSpPr>
          <a:xfrm>
            <a:off x="0" y="1770061"/>
            <a:ext cx="12192000" cy="3255962"/>
            <a:chOff x="0" y="1770061"/>
            <a:chExt cx="12192000" cy="3255962"/>
          </a:xfrm>
          <a:solidFill>
            <a:schemeClr val="bg1"/>
          </a:solidFill>
        </p:grpSpPr>
        <p:sp>
          <p:nvSpPr>
            <p:cNvPr id="8" name="Rectangle 7">
              <a:extLst>
                <a:ext uri="{FF2B5EF4-FFF2-40B4-BE49-F238E27FC236}">
                  <a16:creationId xmlns:a16="http://schemas.microsoft.com/office/drawing/2014/main" xmlns=""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xmlns=""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xmlns=""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xmlns=""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xmlns=""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4" name="Freeform: Shape 13">
            <a:extLst>
              <a:ext uri="{FF2B5EF4-FFF2-40B4-BE49-F238E27FC236}">
                <a16:creationId xmlns:a16="http://schemas.microsoft.com/office/drawing/2014/main" xmlns=""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2" name="Picture Placeholder 21">
            <a:extLst>
              <a:ext uri="{FF2B5EF4-FFF2-40B4-BE49-F238E27FC236}">
                <a16:creationId xmlns:a16="http://schemas.microsoft.com/office/drawing/2014/main" xmlns=""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cxnSp>
        <p:nvCxnSpPr>
          <p:cNvPr id="15" name="Straight Connector 14">
            <a:extLst>
              <a:ext uri="{FF2B5EF4-FFF2-40B4-BE49-F238E27FC236}">
                <a16:creationId xmlns:a16="http://schemas.microsoft.com/office/drawing/2014/main" xmlns=""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dirty="0"/>
              <a:t>THANK YOU</a:t>
            </a:r>
            <a:endParaRPr lang="en-GB" dirty="0"/>
          </a:p>
        </p:txBody>
      </p:sp>
      <p:sp>
        <p:nvSpPr>
          <p:cNvPr id="5" name="Text Placeholder 4">
            <a:extLst>
              <a:ext uri="{FF2B5EF4-FFF2-40B4-BE49-F238E27FC236}">
                <a16:creationId xmlns:a16="http://schemas.microsoft.com/office/drawing/2014/main" xmlns=""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Name</a:t>
            </a:r>
          </a:p>
        </p:txBody>
      </p:sp>
      <p:sp>
        <p:nvSpPr>
          <p:cNvPr id="17" name="Text Placeholder 4">
            <a:extLst>
              <a:ext uri="{FF2B5EF4-FFF2-40B4-BE49-F238E27FC236}">
                <a16:creationId xmlns:a16="http://schemas.microsoft.com/office/drawing/2014/main" xmlns=""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Phone</a:t>
            </a:r>
          </a:p>
        </p:txBody>
      </p:sp>
      <p:sp>
        <p:nvSpPr>
          <p:cNvPr id="18" name="Text Placeholder 4">
            <a:extLst>
              <a:ext uri="{FF2B5EF4-FFF2-40B4-BE49-F238E27FC236}">
                <a16:creationId xmlns:a16="http://schemas.microsoft.com/office/drawing/2014/main" xmlns=""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Email</a:t>
            </a:r>
          </a:p>
        </p:txBody>
      </p:sp>
      <p:sp>
        <p:nvSpPr>
          <p:cNvPr id="19" name="Text Placeholder 4">
            <a:extLst>
              <a:ext uri="{FF2B5EF4-FFF2-40B4-BE49-F238E27FC236}">
                <a16:creationId xmlns:a16="http://schemas.microsoft.com/office/drawing/2014/main" xmlns=""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Website</a:t>
            </a:r>
          </a:p>
        </p:txBody>
      </p:sp>
      <p:cxnSp>
        <p:nvCxnSpPr>
          <p:cNvPr id="16" name="Straight Connector 15">
            <a:extLst>
              <a:ext uri="{FF2B5EF4-FFF2-40B4-BE49-F238E27FC236}">
                <a16:creationId xmlns:a16="http://schemas.microsoft.com/office/drawing/2014/main" xmlns=""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xmlns=""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xmlns=""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xmlns=""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xmlns=""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1567461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xmlns="" id="{BA87BE54-14DC-472D-8337-75B1A8A35BF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xmlns=""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xmlns=""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xmlns=""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xmlns=""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xmlns=""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xmlns=""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4" name="Freeform: Shape 13">
            <a:extLst>
              <a:ext uri="{FF2B5EF4-FFF2-40B4-BE49-F238E27FC236}">
                <a16:creationId xmlns:a16="http://schemas.microsoft.com/office/drawing/2014/main" xmlns=""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2" name="Picture Placeholder 21">
            <a:extLst>
              <a:ext uri="{FF2B5EF4-FFF2-40B4-BE49-F238E27FC236}">
                <a16:creationId xmlns:a16="http://schemas.microsoft.com/office/drawing/2014/main" xmlns=""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cxnSp>
        <p:nvCxnSpPr>
          <p:cNvPr id="15" name="Straight Connector 14">
            <a:extLst>
              <a:ext uri="{FF2B5EF4-FFF2-40B4-BE49-F238E27FC236}">
                <a16:creationId xmlns:a16="http://schemas.microsoft.com/office/drawing/2014/main" xmlns=""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dirty="0"/>
              <a:t>THANK YOU</a:t>
            </a:r>
            <a:endParaRPr lang="en-GB" dirty="0"/>
          </a:p>
        </p:txBody>
      </p:sp>
      <p:sp>
        <p:nvSpPr>
          <p:cNvPr id="5" name="Text Placeholder 4">
            <a:extLst>
              <a:ext uri="{FF2B5EF4-FFF2-40B4-BE49-F238E27FC236}">
                <a16:creationId xmlns:a16="http://schemas.microsoft.com/office/drawing/2014/main" xmlns=""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Name</a:t>
            </a:r>
          </a:p>
        </p:txBody>
      </p:sp>
      <p:sp>
        <p:nvSpPr>
          <p:cNvPr id="17" name="Text Placeholder 4">
            <a:extLst>
              <a:ext uri="{FF2B5EF4-FFF2-40B4-BE49-F238E27FC236}">
                <a16:creationId xmlns:a16="http://schemas.microsoft.com/office/drawing/2014/main" xmlns=""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Phone</a:t>
            </a:r>
          </a:p>
        </p:txBody>
      </p:sp>
      <p:sp>
        <p:nvSpPr>
          <p:cNvPr id="18" name="Text Placeholder 4">
            <a:extLst>
              <a:ext uri="{FF2B5EF4-FFF2-40B4-BE49-F238E27FC236}">
                <a16:creationId xmlns:a16="http://schemas.microsoft.com/office/drawing/2014/main" xmlns=""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Email</a:t>
            </a:r>
          </a:p>
        </p:txBody>
      </p:sp>
      <p:sp>
        <p:nvSpPr>
          <p:cNvPr id="19" name="Text Placeholder 4">
            <a:extLst>
              <a:ext uri="{FF2B5EF4-FFF2-40B4-BE49-F238E27FC236}">
                <a16:creationId xmlns:a16="http://schemas.microsoft.com/office/drawing/2014/main" xmlns=""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Website</a:t>
            </a:r>
          </a:p>
        </p:txBody>
      </p:sp>
      <p:cxnSp>
        <p:nvCxnSpPr>
          <p:cNvPr id="16" name="Straight Connector 15">
            <a:extLst>
              <a:ext uri="{FF2B5EF4-FFF2-40B4-BE49-F238E27FC236}">
                <a16:creationId xmlns:a16="http://schemas.microsoft.com/office/drawing/2014/main" xmlns=""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xmlns=""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xmlns=""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xmlns=""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xmlns=""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263185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xmlns=""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xmlns=""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xmlns=""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xmlns=""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xmlns=""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xmlns=""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xmlns=""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a:extLst>
              <a:ext uri="{FF2B5EF4-FFF2-40B4-BE49-F238E27FC236}">
                <a16:creationId xmlns:a16="http://schemas.microsoft.com/office/drawing/2014/main" xmlns=""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Freeform: Shape 26">
            <a:extLst>
              <a:ext uri="{FF2B5EF4-FFF2-40B4-BE49-F238E27FC236}">
                <a16:creationId xmlns:a16="http://schemas.microsoft.com/office/drawing/2014/main" xmlns=""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9" name="Picture Placeholder 28">
            <a:extLst>
              <a:ext uri="{FF2B5EF4-FFF2-40B4-BE49-F238E27FC236}">
                <a16:creationId xmlns:a16="http://schemas.microsoft.com/office/drawing/2014/main" xmlns="" id="{9BB6343A-FD10-4841-94C8-487A8E7E71C7}"/>
              </a:ext>
            </a:extLst>
          </p:cNvPr>
          <p:cNvSpPr>
            <a:spLocks noGrp="1"/>
          </p:cNvSpPr>
          <p:nvPr userDrawn="1">
            <p:ph type="pic" sz="quarter" idx="14" hasCustomPrompt="1"/>
          </p:nvPr>
        </p:nvSpPr>
        <p:spPr>
          <a:xfrm>
            <a:off x="5576326" y="1251144"/>
            <a:ext cx="6615674" cy="5625145"/>
          </a:xfrm>
          <a:custGeom>
            <a:avLst/>
            <a:gdLst>
              <a:gd name="connsiteX0" fmla="*/ 3621727 w 6615674"/>
              <a:gd name="connsiteY0" fmla="*/ 0 h 5625145"/>
              <a:gd name="connsiteX1" fmla="*/ 6416428 w 6615674"/>
              <a:gd name="connsiteY1" fmla="*/ 1317972 h 5625145"/>
              <a:gd name="connsiteX2" fmla="*/ 6615674 w 6615674"/>
              <a:gd name="connsiteY2" fmla="*/ 1584421 h 5625145"/>
              <a:gd name="connsiteX3" fmla="*/ 6615674 w 6615674"/>
              <a:gd name="connsiteY3" fmla="*/ 5625145 h 5625145"/>
              <a:gd name="connsiteX4" fmla="*/ 605458 w 6615674"/>
              <a:gd name="connsiteY4" fmla="*/ 5625145 h 5625145"/>
              <a:gd name="connsiteX5" fmla="*/ 437123 w 6615674"/>
              <a:gd name="connsiteY5" fmla="*/ 5348058 h 5625145"/>
              <a:gd name="connsiteX6" fmla="*/ 0 w 6615674"/>
              <a:gd name="connsiteY6" fmla="*/ 3621727 h 5625145"/>
              <a:gd name="connsiteX7" fmla="*/ 3621727 w 6615674"/>
              <a:gd name="connsiteY7" fmla="*/ 0 h 56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625145">
                <a:moveTo>
                  <a:pt x="3621727" y="0"/>
                </a:moveTo>
                <a:cubicBezTo>
                  <a:pt x="4746854" y="0"/>
                  <a:pt x="5752150" y="513054"/>
                  <a:pt x="6416428" y="1317972"/>
                </a:cubicBezTo>
                <a:lnTo>
                  <a:pt x="6615674" y="1584421"/>
                </a:lnTo>
                <a:lnTo>
                  <a:pt x="6615674" y="5625145"/>
                </a:lnTo>
                <a:lnTo>
                  <a:pt x="605458" y="5625145"/>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a:extLst>
              <a:ext uri="{FF2B5EF4-FFF2-40B4-BE49-F238E27FC236}">
                <a16:creationId xmlns:a16="http://schemas.microsoft.com/office/drawing/2014/main" xmlns=""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19" name="Text Placeholder 18">
            <a:extLst>
              <a:ext uri="{FF2B5EF4-FFF2-40B4-BE49-F238E27FC236}">
                <a16:creationId xmlns:a16="http://schemas.microsoft.com/office/drawing/2014/main" xmlns="" id="{19F3BCA0-0088-459C-B430-8B531ECC563B}"/>
              </a:ext>
            </a:extLst>
          </p:cNvPr>
          <p:cNvSpPr>
            <a:spLocks noGrp="1"/>
          </p:cNvSpPr>
          <p:nvPr>
            <p:ph type="body" sz="quarter" idx="15"/>
          </p:nvPr>
        </p:nvSpPr>
        <p:spPr>
          <a:xfrm>
            <a:off x="640080" y="2526124"/>
            <a:ext cx="3801966"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smtClean="0"/>
              <a:t>Click to edit Master text styles</a:t>
            </a:r>
          </a:p>
        </p:txBody>
      </p:sp>
    </p:spTree>
    <p:extLst>
      <p:ext uri="{BB962C8B-B14F-4D97-AF65-F5344CB8AC3E}">
        <p14:creationId xmlns:p14="http://schemas.microsoft.com/office/powerpoint/2010/main" val="251037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xmlns=""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xmlns=""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xmlns=""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xmlns=""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xmlns=""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xmlns=""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xmlns=""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a:extLst>
              <a:ext uri="{FF2B5EF4-FFF2-40B4-BE49-F238E27FC236}">
                <a16:creationId xmlns:a16="http://schemas.microsoft.com/office/drawing/2014/main" xmlns=""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Freeform: Shape 37">
            <a:extLst>
              <a:ext uri="{FF2B5EF4-FFF2-40B4-BE49-F238E27FC236}">
                <a16:creationId xmlns:a16="http://schemas.microsoft.com/office/drawing/2014/main" xmlns=""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0" name="Picture Placeholder 39">
            <a:extLst>
              <a:ext uri="{FF2B5EF4-FFF2-40B4-BE49-F238E27FC236}">
                <a16:creationId xmlns:a16="http://schemas.microsoft.com/office/drawing/2014/main" xmlns=""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a:extLst>
              <a:ext uri="{FF2B5EF4-FFF2-40B4-BE49-F238E27FC236}">
                <a16:creationId xmlns:a16="http://schemas.microsoft.com/office/drawing/2014/main" xmlns=""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23" name="Oval 22">
            <a:extLst>
              <a:ext uri="{FF2B5EF4-FFF2-40B4-BE49-F238E27FC236}">
                <a16:creationId xmlns:a16="http://schemas.microsoft.com/office/drawing/2014/main" xmlns=""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a:extLst>
              <a:ext uri="{FF2B5EF4-FFF2-40B4-BE49-F238E27FC236}">
                <a16:creationId xmlns:a16="http://schemas.microsoft.com/office/drawing/2014/main" xmlns=""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xmlns=""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Arial" panose="020B0604020202020204" pitchFamily="34" charset="0"/>
                <a:cs typeface="Arial" panose="020B0604020202020204" pitchFamily="34" charset="0"/>
              </a:defRPr>
            </a:lvl1pPr>
          </a:lstStyle>
          <a:p>
            <a:fld id="{DCB4E619-4CA9-4A22-920F-20396BF50470}" type="slidenum">
              <a:rPr lang="en-GB" smtClean="0"/>
              <a:pPr/>
              <a:t>‹#›</a:t>
            </a:fld>
            <a:endParaRPr lang="en-GB" dirty="0"/>
          </a:p>
        </p:txBody>
      </p:sp>
      <p:sp>
        <p:nvSpPr>
          <p:cNvPr id="28" name="Text Placeholder 18">
            <a:extLst>
              <a:ext uri="{FF2B5EF4-FFF2-40B4-BE49-F238E27FC236}">
                <a16:creationId xmlns:a16="http://schemas.microsoft.com/office/drawing/2014/main" xmlns=""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smtClean="0"/>
              <a:t>Click to edit Master text styles</a:t>
            </a:r>
          </a:p>
        </p:txBody>
      </p:sp>
      <p:sp>
        <p:nvSpPr>
          <p:cNvPr id="29" name="Text Placeholder 18">
            <a:extLst>
              <a:ext uri="{FF2B5EF4-FFF2-40B4-BE49-F238E27FC236}">
                <a16:creationId xmlns:a16="http://schemas.microsoft.com/office/drawing/2014/main" xmlns=""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smtClean="0"/>
              <a:t>Click to edit Master text styles</a:t>
            </a:r>
          </a:p>
        </p:txBody>
      </p:sp>
      <p:cxnSp>
        <p:nvCxnSpPr>
          <p:cNvPr id="30" name="Straight Connector 29">
            <a:extLst>
              <a:ext uri="{FF2B5EF4-FFF2-40B4-BE49-F238E27FC236}">
                <a16:creationId xmlns:a16="http://schemas.microsoft.com/office/drawing/2014/main" xmlns=""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6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xmlns=""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xmlns=""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extLst>
                <a:ext uri="{FF2B5EF4-FFF2-40B4-BE49-F238E27FC236}">
                  <a16:creationId xmlns:a16="http://schemas.microsoft.com/office/drawing/2014/main" xmlns=""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extLst>
                <a:ext uri="{FF2B5EF4-FFF2-40B4-BE49-F238E27FC236}">
                  <a16:creationId xmlns:a16="http://schemas.microsoft.com/office/drawing/2014/main" xmlns=""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extLst>
                <a:ext uri="{FF2B5EF4-FFF2-40B4-BE49-F238E27FC236}">
                  <a16:creationId xmlns:a16="http://schemas.microsoft.com/office/drawing/2014/main" xmlns=""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30">
              <a:extLst>
                <a:ext uri="{FF2B5EF4-FFF2-40B4-BE49-F238E27FC236}">
                  <a16:creationId xmlns:a16="http://schemas.microsoft.com/office/drawing/2014/main" xmlns=""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a:extLst>
                <a:ext uri="{FF2B5EF4-FFF2-40B4-BE49-F238E27FC236}">
                  <a16:creationId xmlns:a16="http://schemas.microsoft.com/office/drawing/2014/main" xmlns=""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3" name="Rectangle 32">
            <a:extLst>
              <a:ext uri="{FF2B5EF4-FFF2-40B4-BE49-F238E27FC236}">
                <a16:creationId xmlns:a16="http://schemas.microsoft.com/office/drawing/2014/main" xmlns=""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Freeform: Shape 39">
            <a:extLst>
              <a:ext uri="{FF2B5EF4-FFF2-40B4-BE49-F238E27FC236}">
                <a16:creationId xmlns:a16="http://schemas.microsoft.com/office/drawing/2014/main" xmlns="" id="{477C6A0E-9AD9-4DAE-A8F9-47352997DD40}"/>
              </a:ext>
            </a:extLst>
          </p:cNvPr>
          <p:cNvSpPr/>
          <p:nvPr/>
        </p:nvSpPr>
        <p:spPr>
          <a:xfrm>
            <a:off x="1" y="1"/>
            <a:ext cx="4779963" cy="6413064"/>
          </a:xfrm>
          <a:custGeom>
            <a:avLst/>
            <a:gdLst>
              <a:gd name="connsiteX0" fmla="*/ 0 w 4779963"/>
              <a:gd name="connsiteY0" fmla="*/ 0 h 6413064"/>
              <a:gd name="connsiteX1" fmla="*/ 3376100 w 4779963"/>
              <a:gd name="connsiteY1" fmla="*/ 0 h 6413064"/>
              <a:gd name="connsiteX2" fmla="*/ 3478394 w 4779963"/>
              <a:gd name="connsiteY2" fmla="*/ 76494 h 6413064"/>
              <a:gd name="connsiteX3" fmla="*/ 4779963 w 4779963"/>
              <a:gd name="connsiteY3" fmla="*/ 2836412 h 6413064"/>
              <a:gd name="connsiteX4" fmla="*/ 1203311 w 4779963"/>
              <a:gd name="connsiteY4" fmla="*/ 6413064 h 6413064"/>
              <a:gd name="connsiteX5" fmla="*/ 139724 w 4779963"/>
              <a:gd name="connsiteY5" fmla="*/ 6252265 h 6413064"/>
              <a:gd name="connsiteX6" fmla="*/ 0 w 4779963"/>
              <a:gd name="connsiteY6" fmla="*/ 6201125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3" h="6413064">
                <a:moveTo>
                  <a:pt x="0" y="0"/>
                </a:moveTo>
                <a:lnTo>
                  <a:pt x="3376100" y="0"/>
                </a:lnTo>
                <a:lnTo>
                  <a:pt x="3478394" y="76494"/>
                </a:lnTo>
                <a:cubicBezTo>
                  <a:pt x="4273295" y="732504"/>
                  <a:pt x="4779963" y="1725289"/>
                  <a:pt x="4779963" y="2836412"/>
                </a:cubicBezTo>
                <a:cubicBezTo>
                  <a:pt x="4779963" y="4811742"/>
                  <a:pt x="3178641" y="6413064"/>
                  <a:pt x="1203311" y="6413064"/>
                </a:cubicBezTo>
                <a:cubicBezTo>
                  <a:pt x="832937" y="6413064"/>
                  <a:pt x="475711" y="6356768"/>
                  <a:pt x="139724" y="6252265"/>
                </a:cubicBezTo>
                <a:lnTo>
                  <a:pt x="0" y="62011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2" name="Picture Placeholder 41">
            <a:extLst>
              <a:ext uri="{FF2B5EF4-FFF2-40B4-BE49-F238E27FC236}">
                <a16:creationId xmlns:a16="http://schemas.microsoft.com/office/drawing/2014/main" xmlns="" id="{48E37E15-2CF4-46CD-A97E-2366CDF20E89}"/>
              </a:ext>
            </a:extLst>
          </p:cNvPr>
          <p:cNvSpPr>
            <a:spLocks noGrp="1"/>
          </p:cNvSpPr>
          <p:nvPr userDrawn="1">
            <p:ph type="pic" sz="quarter" idx="14" hasCustomPrompt="1"/>
          </p:nvPr>
        </p:nvSpPr>
        <p:spPr>
          <a:xfrm>
            <a:off x="-2" y="1"/>
            <a:ext cx="4546213" cy="6179312"/>
          </a:xfrm>
          <a:custGeom>
            <a:avLst/>
            <a:gdLst>
              <a:gd name="connsiteX0" fmla="*/ 0 w 4546213"/>
              <a:gd name="connsiteY0" fmla="*/ 0 h 6179312"/>
              <a:gd name="connsiteX1" fmla="*/ 2966307 w 4546213"/>
              <a:gd name="connsiteY1" fmla="*/ 0 h 6179312"/>
              <a:gd name="connsiteX2" fmla="*/ 3072361 w 4546213"/>
              <a:gd name="connsiteY2" fmla="*/ 64429 h 6179312"/>
              <a:gd name="connsiteX3" fmla="*/ 4546213 w 4546213"/>
              <a:gd name="connsiteY3" fmla="*/ 2836413 h 6179312"/>
              <a:gd name="connsiteX4" fmla="*/ 1203314 w 4546213"/>
              <a:gd name="connsiteY4" fmla="*/ 6179312 h 6179312"/>
              <a:gd name="connsiteX5" fmla="*/ 209238 w 4546213"/>
              <a:gd name="connsiteY5" fmla="*/ 6029022 h 6179312"/>
              <a:gd name="connsiteX6" fmla="*/ 0 w 4546213"/>
              <a:gd name="connsiteY6" fmla="*/ 5952440 h 617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3" h="6179312">
                <a:moveTo>
                  <a:pt x="0" y="0"/>
                </a:moveTo>
                <a:lnTo>
                  <a:pt x="2966307" y="0"/>
                </a:lnTo>
                <a:lnTo>
                  <a:pt x="3072361" y="64429"/>
                </a:lnTo>
                <a:cubicBezTo>
                  <a:pt x="3961578" y="665172"/>
                  <a:pt x="4546213" y="1682518"/>
                  <a:pt x="4546213" y="2836413"/>
                </a:cubicBezTo>
                <a:cubicBezTo>
                  <a:pt x="4546213" y="4682645"/>
                  <a:pt x="3049546" y="6179312"/>
                  <a:pt x="1203314" y="6179312"/>
                </a:cubicBezTo>
                <a:cubicBezTo>
                  <a:pt x="857146" y="6179312"/>
                  <a:pt x="523266" y="6126695"/>
                  <a:pt x="209238" y="6029022"/>
                </a:cubicBezTo>
                <a:lnTo>
                  <a:pt x="0" y="5952440"/>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a:extLst>
              <a:ext uri="{FF2B5EF4-FFF2-40B4-BE49-F238E27FC236}">
                <a16:creationId xmlns:a16="http://schemas.microsoft.com/office/drawing/2014/main" xmlns=""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23" name="Oval 22">
            <a:extLst>
              <a:ext uri="{FF2B5EF4-FFF2-40B4-BE49-F238E27FC236}">
                <a16:creationId xmlns:a16="http://schemas.microsoft.com/office/drawing/2014/main" xmlns=""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a:extLst>
              <a:ext uri="{FF2B5EF4-FFF2-40B4-BE49-F238E27FC236}">
                <a16:creationId xmlns:a16="http://schemas.microsoft.com/office/drawing/2014/main" xmlns=""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xmlns=""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pPr/>
              <a:t>‹#›</a:t>
            </a:fld>
            <a:endParaRPr lang="en-GB" dirty="0"/>
          </a:p>
        </p:txBody>
      </p:sp>
      <p:sp>
        <p:nvSpPr>
          <p:cNvPr id="28" name="Text Placeholder 18">
            <a:extLst>
              <a:ext uri="{FF2B5EF4-FFF2-40B4-BE49-F238E27FC236}">
                <a16:creationId xmlns:a16="http://schemas.microsoft.com/office/drawing/2014/main" xmlns=""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smtClean="0"/>
              <a:t>Click to edit Master text styles</a:t>
            </a:r>
          </a:p>
        </p:txBody>
      </p:sp>
      <p:sp>
        <p:nvSpPr>
          <p:cNvPr id="29" name="Text Placeholder 18">
            <a:extLst>
              <a:ext uri="{FF2B5EF4-FFF2-40B4-BE49-F238E27FC236}">
                <a16:creationId xmlns:a16="http://schemas.microsoft.com/office/drawing/2014/main" xmlns=""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smtClean="0"/>
              <a:t>Click to edit Master text styles</a:t>
            </a:r>
          </a:p>
        </p:txBody>
      </p:sp>
      <p:cxnSp>
        <p:nvCxnSpPr>
          <p:cNvPr id="34" name="Straight Connector 33">
            <a:extLst>
              <a:ext uri="{FF2B5EF4-FFF2-40B4-BE49-F238E27FC236}">
                <a16:creationId xmlns:a16="http://schemas.microsoft.com/office/drawing/2014/main" xmlns=""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1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xmlns=""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xmlns=""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xmlns=""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xmlns=""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xmlns=""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xmlns=""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xmlns=""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a:extLst>
              <a:ext uri="{FF2B5EF4-FFF2-40B4-BE49-F238E27FC236}">
                <a16:creationId xmlns:a16="http://schemas.microsoft.com/office/drawing/2014/main" xmlns=""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Freeform: Shape 37">
            <a:extLst>
              <a:ext uri="{FF2B5EF4-FFF2-40B4-BE49-F238E27FC236}">
                <a16:creationId xmlns:a16="http://schemas.microsoft.com/office/drawing/2014/main" xmlns=""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0" name="Picture Placeholder 39">
            <a:extLst>
              <a:ext uri="{FF2B5EF4-FFF2-40B4-BE49-F238E27FC236}">
                <a16:creationId xmlns:a16="http://schemas.microsoft.com/office/drawing/2014/main" xmlns=""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a:extLst>
              <a:ext uri="{FF2B5EF4-FFF2-40B4-BE49-F238E27FC236}">
                <a16:creationId xmlns:a16="http://schemas.microsoft.com/office/drawing/2014/main" xmlns=""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23" name="Oval 22">
            <a:extLst>
              <a:ext uri="{FF2B5EF4-FFF2-40B4-BE49-F238E27FC236}">
                <a16:creationId xmlns:a16="http://schemas.microsoft.com/office/drawing/2014/main" xmlns=""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a:extLst>
              <a:ext uri="{FF2B5EF4-FFF2-40B4-BE49-F238E27FC236}">
                <a16:creationId xmlns:a16="http://schemas.microsoft.com/office/drawing/2014/main" xmlns=""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xmlns=""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pPr/>
              <a:t>‹#›</a:t>
            </a:fld>
            <a:endParaRPr lang="en-GB" dirty="0"/>
          </a:p>
        </p:txBody>
      </p:sp>
      <p:cxnSp>
        <p:nvCxnSpPr>
          <p:cNvPr id="30" name="Straight Connector 29">
            <a:extLst>
              <a:ext uri="{FF2B5EF4-FFF2-40B4-BE49-F238E27FC236}">
                <a16:creationId xmlns:a16="http://schemas.microsoft.com/office/drawing/2014/main" xmlns=""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xmlns=""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xmlns=""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xmlns=""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xmlns=""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xmlns=""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xmlns=""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xmlns=""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a:extLst>
              <a:ext uri="{FF2B5EF4-FFF2-40B4-BE49-F238E27FC236}">
                <a16:creationId xmlns:a16="http://schemas.microsoft.com/office/drawing/2014/main" xmlns="" id="{7271D27F-F18F-48D4-ABF0-157A76F8D909}"/>
              </a:ext>
            </a:extLst>
          </p:cNvPr>
          <p:cNvSpPr/>
          <p:nvPr userDrawn="1"/>
        </p:nvSpPr>
        <p:spPr>
          <a:xfrm>
            <a:off x="0" y="1"/>
            <a:ext cx="12192000" cy="6858000"/>
          </a:xfrm>
          <a:prstGeom prst="rect">
            <a:avLst/>
          </a:prstGeom>
          <a:gradFill>
            <a:gsLst>
              <a:gs pos="0">
                <a:schemeClr val="bg1">
                  <a:alpha val="0"/>
                </a:schemeClr>
              </a:gs>
              <a:gs pos="41500">
                <a:srgbClr val="FFFFFF">
                  <a:alpha val="70000"/>
                </a:srgbClr>
              </a:gs>
              <a:gs pos="8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Oval 20">
            <a:extLst>
              <a:ext uri="{FF2B5EF4-FFF2-40B4-BE49-F238E27FC236}">
                <a16:creationId xmlns:a16="http://schemas.microsoft.com/office/drawing/2014/main" xmlns=""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Picture Placeholder 21">
            <a:extLst>
              <a:ext uri="{FF2B5EF4-FFF2-40B4-BE49-F238E27FC236}">
                <a16:creationId xmlns:a16="http://schemas.microsoft.com/office/drawing/2014/main" xmlns=""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a:extLst>
              <a:ext uri="{FF2B5EF4-FFF2-40B4-BE49-F238E27FC236}">
                <a16:creationId xmlns:a16="http://schemas.microsoft.com/office/drawing/2014/main" xmlns=""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19" name="Text Placeholder 18">
            <a:extLst>
              <a:ext uri="{FF2B5EF4-FFF2-40B4-BE49-F238E27FC236}">
                <a16:creationId xmlns:a16="http://schemas.microsoft.com/office/drawing/2014/main" xmlns=""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smtClean="0"/>
              <a:t>Click to edit Master text styles</a:t>
            </a:r>
          </a:p>
        </p:txBody>
      </p:sp>
      <p:sp>
        <p:nvSpPr>
          <p:cNvPr id="23" name="Oval 22">
            <a:extLst>
              <a:ext uri="{FF2B5EF4-FFF2-40B4-BE49-F238E27FC236}">
                <a16:creationId xmlns:a16="http://schemas.microsoft.com/office/drawing/2014/main" xmlns=""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Connector 24">
            <a:extLst>
              <a:ext uri="{FF2B5EF4-FFF2-40B4-BE49-F238E27FC236}">
                <a16:creationId xmlns:a16="http://schemas.microsoft.com/office/drawing/2014/main" xmlns=""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xmlns=""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smtClean="0"/>
              <a:t>Click to edit Master text styles</a:t>
            </a:r>
          </a:p>
        </p:txBody>
      </p:sp>
      <p:sp>
        <p:nvSpPr>
          <p:cNvPr id="28" name="Slide Number Placeholder 13">
            <a:extLst>
              <a:ext uri="{FF2B5EF4-FFF2-40B4-BE49-F238E27FC236}">
                <a16:creationId xmlns:a16="http://schemas.microsoft.com/office/drawing/2014/main" xmlns="" id="{CE1FD2D3-33AB-45C8-8460-A53DA1178B54}"/>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pPr/>
              <a:t>‹#›</a:t>
            </a:fld>
            <a:endParaRPr lang="en-GB" dirty="0"/>
          </a:p>
        </p:txBody>
      </p:sp>
      <p:cxnSp>
        <p:nvCxnSpPr>
          <p:cNvPr id="29" name="Straight Connector 28">
            <a:extLst>
              <a:ext uri="{FF2B5EF4-FFF2-40B4-BE49-F238E27FC236}">
                <a16:creationId xmlns:a16="http://schemas.microsoft.com/office/drawing/2014/main" xmlns="" id="{985E165C-C0B1-4DBC-9626-FFD61EB2A3C6}"/>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59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7922399-8F89-408C-9341-D40CA0241FCA}"/>
              </a:ext>
            </a:extLst>
          </p:cNvPr>
          <p:cNvGrpSpPr/>
          <p:nvPr userDrawn="1"/>
        </p:nvGrpSpPr>
        <p:grpSpPr>
          <a:xfrm flipV="1">
            <a:off x="0" y="2404423"/>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xmlns=""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xmlns=""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xmlns=""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xmlns=""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xmlns=""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xmlns=""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xmlns=""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a:extLst>
              <a:ext uri="{FF2B5EF4-FFF2-40B4-BE49-F238E27FC236}">
                <a16:creationId xmlns:a16="http://schemas.microsoft.com/office/drawing/2014/main" xmlns="" id="{7271D27F-F18F-48D4-ABF0-157A76F8D909}"/>
              </a:ext>
            </a:extLst>
          </p:cNvPr>
          <p:cNvSpPr/>
          <p:nvPr userDrawn="1"/>
        </p:nvSpPr>
        <p:spPr>
          <a:xfrm flipV="1">
            <a:off x="0" y="0"/>
            <a:ext cx="12192000" cy="6858000"/>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Oval 20">
            <a:extLst>
              <a:ext uri="{FF2B5EF4-FFF2-40B4-BE49-F238E27FC236}">
                <a16:creationId xmlns:a16="http://schemas.microsoft.com/office/drawing/2014/main" xmlns=""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Picture Placeholder 21">
            <a:extLst>
              <a:ext uri="{FF2B5EF4-FFF2-40B4-BE49-F238E27FC236}">
                <a16:creationId xmlns:a16="http://schemas.microsoft.com/office/drawing/2014/main" xmlns=""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a:extLst>
              <a:ext uri="{FF2B5EF4-FFF2-40B4-BE49-F238E27FC236}">
                <a16:creationId xmlns:a16="http://schemas.microsoft.com/office/drawing/2014/main" xmlns=""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19" name="Text Placeholder 18">
            <a:extLst>
              <a:ext uri="{FF2B5EF4-FFF2-40B4-BE49-F238E27FC236}">
                <a16:creationId xmlns:a16="http://schemas.microsoft.com/office/drawing/2014/main" xmlns=""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smtClean="0"/>
              <a:t>Click to edit Master text styles</a:t>
            </a:r>
          </a:p>
        </p:txBody>
      </p:sp>
      <p:sp>
        <p:nvSpPr>
          <p:cNvPr id="23" name="Oval 22">
            <a:extLst>
              <a:ext uri="{FF2B5EF4-FFF2-40B4-BE49-F238E27FC236}">
                <a16:creationId xmlns:a16="http://schemas.microsoft.com/office/drawing/2014/main" xmlns=""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Connector 24">
            <a:extLst>
              <a:ext uri="{FF2B5EF4-FFF2-40B4-BE49-F238E27FC236}">
                <a16:creationId xmlns:a16="http://schemas.microsoft.com/office/drawing/2014/main" xmlns=""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xmlns=""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smtClean="0"/>
              <a:t>Click to edit Master text styles</a:t>
            </a:r>
          </a:p>
        </p:txBody>
      </p:sp>
      <p:sp>
        <p:nvSpPr>
          <p:cNvPr id="14" name="Slide Number Placeholder 13">
            <a:extLst>
              <a:ext uri="{FF2B5EF4-FFF2-40B4-BE49-F238E27FC236}">
                <a16:creationId xmlns:a16="http://schemas.microsoft.com/office/drawing/2014/main" xmlns="" id="{7504A362-78AD-4F31-9FCF-66BA2DBDB3E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pPr/>
              <a:t>‹#›</a:t>
            </a:fld>
            <a:endParaRPr lang="en-GB" dirty="0"/>
          </a:p>
        </p:txBody>
      </p:sp>
      <p:cxnSp>
        <p:nvCxnSpPr>
          <p:cNvPr id="22" name="Straight Connector 21">
            <a:extLst>
              <a:ext uri="{FF2B5EF4-FFF2-40B4-BE49-F238E27FC236}">
                <a16:creationId xmlns:a16="http://schemas.microsoft.com/office/drawing/2014/main" xmlns="" id="{7D0E096E-920F-4CEE-BF9A-07CA664FED2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99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 name="Group 7">
            <a:extLst>
              <a:ext uri="{FF2B5EF4-FFF2-40B4-BE49-F238E27FC236}">
                <a16:creationId xmlns:a16="http://schemas.microsoft.com/office/drawing/2014/main" xmlns=""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xmlns=""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xmlns=""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xmlns=""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xmlns=""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xmlns=""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xmlns=""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dirty="0"/>
              <a:t>Section Header</a:t>
            </a:r>
            <a:endParaRPr lang="en-GB" dirty="0"/>
          </a:p>
        </p:txBody>
      </p:sp>
      <p:sp>
        <p:nvSpPr>
          <p:cNvPr id="19" name="Right Triangle 18">
            <a:extLst>
              <a:ext uri="{FF2B5EF4-FFF2-40B4-BE49-F238E27FC236}">
                <a16:creationId xmlns:a16="http://schemas.microsoft.com/office/drawing/2014/main" xmlns=""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 Placeholder 2">
            <a:extLst>
              <a:ext uri="{FF2B5EF4-FFF2-40B4-BE49-F238E27FC236}">
                <a16:creationId xmlns:a16="http://schemas.microsoft.com/office/drawing/2014/main" xmlns=""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dirty="0"/>
              <a:t>Subtitle</a:t>
            </a:r>
          </a:p>
        </p:txBody>
      </p:sp>
      <p:sp>
        <p:nvSpPr>
          <p:cNvPr id="17" name="Oval 16">
            <a:extLst>
              <a:ext uri="{FF2B5EF4-FFF2-40B4-BE49-F238E27FC236}">
                <a16:creationId xmlns:a16="http://schemas.microsoft.com/office/drawing/2014/main" xmlns="" id="{811B3AF5-0AF9-445C-9B18-5CED755A048F}"/>
              </a:ext>
            </a:extLst>
          </p:cNvPr>
          <p:cNvSpPr/>
          <p:nvPr/>
        </p:nvSpPr>
        <p:spPr>
          <a:xfrm>
            <a:off x="6511925" y="131762"/>
            <a:ext cx="5416549" cy="54165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Picture Placeholder 21">
            <a:extLst>
              <a:ext uri="{FF2B5EF4-FFF2-40B4-BE49-F238E27FC236}">
                <a16:creationId xmlns:a16="http://schemas.microsoft.com/office/drawing/2014/main" xmlns=""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Tree>
    <p:extLst>
      <p:ext uri="{BB962C8B-B14F-4D97-AF65-F5344CB8AC3E}">
        <p14:creationId xmlns:p14="http://schemas.microsoft.com/office/powerpoint/2010/main" val="19039673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 name="Group 7">
            <a:extLst>
              <a:ext uri="{FF2B5EF4-FFF2-40B4-BE49-F238E27FC236}">
                <a16:creationId xmlns:a16="http://schemas.microsoft.com/office/drawing/2014/main" xmlns=""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xmlns=""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xmlns=""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xmlns=""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xmlns=""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xmlns=""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xmlns=""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dirty="0"/>
              <a:t>Section Header</a:t>
            </a:r>
            <a:endParaRPr lang="en-GB" dirty="0"/>
          </a:p>
        </p:txBody>
      </p:sp>
      <p:sp>
        <p:nvSpPr>
          <p:cNvPr id="19" name="Right Triangle 18">
            <a:extLst>
              <a:ext uri="{FF2B5EF4-FFF2-40B4-BE49-F238E27FC236}">
                <a16:creationId xmlns:a16="http://schemas.microsoft.com/office/drawing/2014/main" xmlns=""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 Placeholder 2">
            <a:extLst>
              <a:ext uri="{FF2B5EF4-FFF2-40B4-BE49-F238E27FC236}">
                <a16:creationId xmlns:a16="http://schemas.microsoft.com/office/drawing/2014/main" xmlns=""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dirty="0"/>
              <a:t>Subtitle</a:t>
            </a:r>
          </a:p>
        </p:txBody>
      </p:sp>
    </p:spTree>
    <p:extLst>
      <p:ext uri="{BB962C8B-B14F-4D97-AF65-F5344CB8AC3E}">
        <p14:creationId xmlns:p14="http://schemas.microsoft.com/office/powerpoint/2010/main" val="404762011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85609FE-43FB-456B-BAF9-6FC670B8764A}"/>
              </a:ext>
            </a:extLst>
          </p:cNvPr>
          <p:cNvSpPr>
            <a:spLocks noGrp="1"/>
          </p:cNvSpPr>
          <p:nvPr>
            <p:ph type="title"/>
          </p:nvPr>
        </p:nvSpPr>
        <p:spPr>
          <a:xfrm>
            <a:off x="640079" y="500492"/>
            <a:ext cx="10980413" cy="1484638"/>
          </a:xfrm>
          <a:prstGeom prst="rect">
            <a:avLst/>
          </a:prstGeom>
        </p:spPr>
        <p:txBody>
          <a:bodyPr vert="horz" lIns="91440" tIns="45720" rIns="91440" bIns="45720" rtlCol="0" anchor="b">
            <a:normAutofit/>
          </a:bodyPr>
          <a:lstStyle/>
          <a:p>
            <a:r>
              <a:rPr lang="en-US" smtClean="0"/>
              <a:t>Click to edit Master title style</a:t>
            </a:r>
            <a:endParaRPr lang="en-GB" dirty="0"/>
          </a:p>
        </p:txBody>
      </p:sp>
      <p:sp>
        <p:nvSpPr>
          <p:cNvPr id="3" name="Text Placeholder 2">
            <a:extLst>
              <a:ext uri="{FF2B5EF4-FFF2-40B4-BE49-F238E27FC236}">
                <a16:creationId xmlns:a16="http://schemas.microsoft.com/office/drawing/2014/main" xmlns="" id="{D969D659-7B46-41C1-9CA1-5746C1F3377C}"/>
              </a:ext>
            </a:extLst>
          </p:cNvPr>
          <p:cNvSpPr>
            <a:spLocks noGrp="1"/>
          </p:cNvSpPr>
          <p:nvPr>
            <p:ph type="body" idx="1"/>
          </p:nvPr>
        </p:nvSpPr>
        <p:spPr>
          <a:xfrm>
            <a:off x="640079" y="2522197"/>
            <a:ext cx="10980413" cy="3654765"/>
          </a:xfrm>
          <a:prstGeom prst="rect">
            <a:avLst/>
          </a:prstGeom>
        </p:spPr>
        <p:txBody>
          <a:bodyPr vert="horz" lIns="0" tIns="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Oval 7">
            <a:extLst>
              <a:ext uri="{FF2B5EF4-FFF2-40B4-BE49-F238E27FC236}">
                <a16:creationId xmlns:a16="http://schemas.microsoft.com/office/drawing/2014/main" xmlns="" id="{59A1F076-A89C-4CB0-B989-3D0025F57611}"/>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Straight Connector 8">
            <a:extLst>
              <a:ext uri="{FF2B5EF4-FFF2-40B4-BE49-F238E27FC236}">
                <a16:creationId xmlns:a16="http://schemas.microsoft.com/office/drawing/2014/main" xmlns="" id="{B0C3D765-86AA-4427-A0B6-8B18C4317F1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xmlns="" id="{5F01409D-0479-49CD-B8ED-E73E5F96A2E6}"/>
              </a:ext>
            </a:extLst>
          </p:cNvPr>
          <p:cNvSpPr>
            <a:spLocks noGrp="1"/>
          </p:cNvSpPr>
          <p:nvPr>
            <p:ph type="sldNum" sz="quarter" idx="4"/>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pPr/>
              <a:t>‹#›</a:t>
            </a:fld>
            <a:endParaRPr lang="en-GB" dirty="0"/>
          </a:p>
        </p:txBody>
      </p:sp>
      <p:cxnSp>
        <p:nvCxnSpPr>
          <p:cNvPr id="11" name="Straight Connector 10">
            <a:extLst>
              <a:ext uri="{FF2B5EF4-FFF2-40B4-BE49-F238E27FC236}">
                <a16:creationId xmlns:a16="http://schemas.microsoft.com/office/drawing/2014/main" xmlns="" id="{A216A1F9-49AB-4FE6-BBD0-DD68FF6EB75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89106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5" r:id="rId3"/>
    <p:sldLayoutId id="2147483666" r:id="rId4"/>
    <p:sldLayoutId id="2147483671" r:id="rId5"/>
    <p:sldLayoutId id="2147483663" r:id="rId6"/>
    <p:sldLayoutId id="2147483664" r:id="rId7"/>
    <p:sldLayoutId id="2147483660" r:id="rId8"/>
    <p:sldLayoutId id="2147483675" r:id="rId9"/>
    <p:sldLayoutId id="2147483661" r:id="rId10"/>
    <p:sldLayoutId id="2147483655" r:id="rId11"/>
    <p:sldLayoutId id="2147483667" r:id="rId12"/>
    <p:sldLayoutId id="2147483670" r:id="rId13"/>
    <p:sldLayoutId id="2147483672" r:id="rId14"/>
    <p:sldLayoutId id="2147483668" r:id="rId15"/>
    <p:sldLayoutId id="2147483669" r:id="rId16"/>
  </p:sldLayoutIdLst>
  <p:txStyles>
    <p:titleStyle>
      <a:lvl1pPr algn="l" defTabSz="914400" rtl="0" eaLnBrk="1" latinLnBrk="0" hangingPunct="1">
        <a:lnSpc>
          <a:spcPct val="90000"/>
        </a:lnSpc>
        <a:spcBef>
          <a:spcPct val="0"/>
        </a:spcBef>
        <a:buNone/>
        <a:defRPr sz="24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Red umbrella">
            <a:extLst>
              <a:ext uri="{FF2B5EF4-FFF2-40B4-BE49-F238E27FC236}">
                <a16:creationId xmlns:a16="http://schemas.microsoft.com/office/drawing/2014/main" xmlns="" id="{30FFF511-4CAB-A64C-A5DD-3E2A8035478B}"/>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2643147" y="-63611"/>
            <a:ext cx="6858000" cy="6858000"/>
          </a:xfrm>
        </p:spPr>
      </p:pic>
      <p:sp>
        <p:nvSpPr>
          <p:cNvPr id="13" name="Title 12">
            <a:extLst>
              <a:ext uri="{FF2B5EF4-FFF2-40B4-BE49-F238E27FC236}">
                <a16:creationId xmlns:a16="http://schemas.microsoft.com/office/drawing/2014/main" xmlns="" id="{A1BF7DBB-67AA-4599-B44E-07D280BDFAA5}"/>
              </a:ext>
            </a:extLst>
          </p:cNvPr>
          <p:cNvSpPr>
            <a:spLocks noGrp="1"/>
          </p:cNvSpPr>
          <p:nvPr>
            <p:ph type="ctrTitle"/>
          </p:nvPr>
        </p:nvSpPr>
        <p:spPr/>
        <p:txBody>
          <a:bodyPr/>
          <a:lstStyle/>
          <a:p>
            <a:r>
              <a:rPr lang="en-GB" dirty="0" smtClean="0"/>
              <a:t>PERSONALITY</a:t>
            </a:r>
            <a:endParaRPr lang="en-GB" b="0" dirty="0"/>
          </a:p>
        </p:txBody>
      </p:sp>
      <p:cxnSp>
        <p:nvCxnSpPr>
          <p:cNvPr id="17" name="Straight Connector 16" descr="divider line">
            <a:extLst>
              <a:ext uri="{FF2B5EF4-FFF2-40B4-BE49-F238E27FC236}">
                <a16:creationId xmlns:a16="http://schemas.microsoft.com/office/drawing/2014/main" xmlns="" id="{BA62D616-C355-46BC-B4B6-8254E2BE6EE7}"/>
              </a:ext>
            </a:extLst>
          </p:cNvPr>
          <p:cNvCxnSpPr/>
          <p:nvPr/>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Subtitle 13">
            <a:extLst>
              <a:ext uri="{FF2B5EF4-FFF2-40B4-BE49-F238E27FC236}">
                <a16:creationId xmlns:a16="http://schemas.microsoft.com/office/drawing/2014/main" xmlns="" id="{F5E856BA-8A49-437A-AC08-57B28491C5FE}"/>
              </a:ext>
            </a:extLst>
          </p:cNvPr>
          <p:cNvSpPr>
            <a:spLocks noGrp="1"/>
          </p:cNvSpPr>
          <p:nvPr>
            <p:ph type="subTitle" idx="1"/>
          </p:nvPr>
        </p:nvSpPr>
        <p:spPr>
          <a:xfrm>
            <a:off x="3277185" y="4104521"/>
            <a:ext cx="5029200" cy="1572709"/>
          </a:xfrm>
        </p:spPr>
        <p:txBody>
          <a:bodyPr/>
          <a:lstStyle/>
          <a:p>
            <a:r>
              <a:rPr lang="en-GB" dirty="0" smtClean="0"/>
              <a:t>Professional Development</a:t>
            </a:r>
          </a:p>
          <a:p>
            <a:r>
              <a:rPr lang="en-GB" dirty="0" smtClean="0"/>
              <a:t>18.1</a:t>
            </a:r>
          </a:p>
          <a:p>
            <a:r>
              <a:rPr lang="en-GB" dirty="0" smtClean="0"/>
              <a:t>Group B</a:t>
            </a:r>
          </a:p>
          <a:p>
            <a:r>
              <a:rPr lang="en-GB" dirty="0" smtClean="0"/>
              <a:t>SOC</a:t>
            </a:r>
          </a:p>
          <a:p>
            <a:endParaRPr lang="en-GB" dirty="0" smtClean="0"/>
          </a:p>
          <a:p>
            <a:endParaRPr lang="en-GB" dirty="0"/>
          </a:p>
        </p:txBody>
      </p:sp>
      <p:sp>
        <p:nvSpPr>
          <p:cNvPr id="15" name="Text Placeholder 14">
            <a:extLst>
              <a:ext uri="{FF2B5EF4-FFF2-40B4-BE49-F238E27FC236}">
                <a16:creationId xmlns:a16="http://schemas.microsoft.com/office/drawing/2014/main" xmlns="" id="{A7ECF636-D45E-4307-9E3A-89A2B5960270}"/>
              </a:ext>
            </a:extLst>
          </p:cNvPr>
          <p:cNvSpPr>
            <a:spLocks noGrp="1"/>
          </p:cNvSpPr>
          <p:nvPr>
            <p:ph type="body" sz="quarter" idx="13"/>
          </p:nvPr>
        </p:nvSpPr>
        <p:spPr>
          <a:xfrm>
            <a:off x="4641140" y="5795479"/>
            <a:ext cx="2915816" cy="258532"/>
          </a:xfrm>
        </p:spPr>
        <p:txBody>
          <a:bodyPr/>
          <a:lstStyle/>
          <a:p>
            <a:r>
              <a:rPr lang="en-GB" dirty="0" smtClean="0"/>
              <a:t>11.07.2018</a:t>
            </a:r>
          </a:p>
        </p:txBody>
      </p:sp>
    </p:spTree>
    <p:extLst>
      <p:ext uri="{BB962C8B-B14F-4D97-AF65-F5344CB8AC3E}">
        <p14:creationId xmlns:p14="http://schemas.microsoft.com/office/powerpoint/2010/main" val="2906193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xmlns="" id="{2775E0DB-8B4F-485F-8415-F8F9045C1E39}"/>
              </a:ext>
            </a:extLst>
          </p:cNvPr>
          <p:cNvSpPr>
            <a:spLocks noGrp="1"/>
          </p:cNvSpPr>
          <p:nvPr>
            <p:ph type="body" sz="quarter" idx="20"/>
          </p:nvPr>
        </p:nvSpPr>
        <p:spPr>
          <a:xfrm>
            <a:off x="5010560" y="1761423"/>
            <a:ext cx="7107646" cy="4263992"/>
          </a:xfrm>
        </p:spPr>
        <p:txBody>
          <a:bodyPr/>
          <a:lstStyle/>
          <a:p>
            <a:pPr marL="0" indent="0">
              <a:buNone/>
            </a:pPr>
            <a:r>
              <a:rPr lang="en-GB" sz="2400" b="1" dirty="0" smtClean="0">
                <a:solidFill>
                  <a:srgbClr val="002060"/>
                </a:solidFill>
              </a:rPr>
              <a:t>Dimensions of personality </a:t>
            </a:r>
          </a:p>
          <a:p>
            <a:pPr marL="0" indent="0">
              <a:buNone/>
            </a:pP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This Big Five identity qualities, otherwise called the five factor demonstrate is a model in light of basic dialect descriptors of identity(Lexical speculation).These descriptors are gathered together utilizing a measurable system called factor investigation(i.e. this model did not depend on logical investigations). This generally inspected  hypothesis proposes five expansive measurements utilized by a few clinicians to portray the human identity &amp; mind  </a:t>
            </a:r>
            <a:endParaRPr lang="en-GB" sz="2000"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Slide Number Placeholder 27">
            <a:extLst>
              <a:ext uri="{FF2B5EF4-FFF2-40B4-BE49-F238E27FC236}">
                <a16:creationId xmlns:a16="http://schemas.microsoft.com/office/drawing/2014/main" xmlns="" id="{4BAF6A24-4ECF-4F26-AAE3-EE8BD08C1B7C}"/>
              </a:ext>
            </a:extLst>
          </p:cNvPr>
          <p:cNvSpPr>
            <a:spLocks noGrp="1"/>
          </p:cNvSpPr>
          <p:nvPr>
            <p:ph type="sldNum" sz="quarter" idx="19"/>
          </p:nvPr>
        </p:nvSpPr>
        <p:spPr/>
        <p:txBody>
          <a:bodyPr/>
          <a:lstStyle/>
          <a:p>
            <a:fld id="{DCB4E619-4CA9-4A22-920F-20396BF50470}" type="slidenum">
              <a:rPr lang="en-GB" smtClean="0"/>
              <a:pPr/>
              <a:t>10</a:t>
            </a:fld>
            <a:endParaRPr lang="en-GB" dirty="0"/>
          </a:p>
        </p:txBody>
      </p:sp>
      <p:sp>
        <p:nvSpPr>
          <p:cNvPr id="9" name="Rectangle: Rounded Corners 22">
            <a:extLst>
              <a:ext uri="{FF2B5EF4-FFF2-40B4-BE49-F238E27FC236}">
                <a16:creationId xmlns:a16="http://schemas.microsoft.com/office/drawing/2014/main" xmlns="" id="{038B81FA-4591-4538-9775-7EEE32A9C2C3}"/>
              </a:ext>
            </a:extLst>
          </p:cNvPr>
          <p:cNvSpPr/>
          <p:nvPr/>
        </p:nvSpPr>
        <p:spPr>
          <a:xfrm>
            <a:off x="5010560" y="151576"/>
            <a:ext cx="2426635" cy="655928"/>
          </a:xfrm>
          <a:prstGeom prst="roundRect">
            <a:avLst>
              <a:gd name="adj" fmla="val 8785"/>
            </a:avLst>
          </a:prstGeom>
          <a:solidFill>
            <a:schemeClr val="bg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PERSONALITY</a:t>
            </a:r>
            <a:endParaRPr lang="en-GB" sz="2400" b="1" dirty="0">
              <a:solidFill>
                <a:schemeClr val="tx1"/>
              </a:solidFill>
            </a:endParaRPr>
          </a:p>
        </p:txBody>
      </p:sp>
      <p:sp>
        <p:nvSpPr>
          <p:cNvPr id="10" name="Rectangle 9"/>
          <p:cNvSpPr/>
          <p:nvPr/>
        </p:nvSpPr>
        <p:spPr>
          <a:xfrm>
            <a:off x="5092372" y="807504"/>
            <a:ext cx="2456122" cy="400110"/>
          </a:xfrm>
          <a:prstGeom prst="rect">
            <a:avLst/>
          </a:prstGeom>
        </p:spPr>
        <p:txBody>
          <a:bodyPr wrap="none">
            <a:spAutoFit/>
          </a:bodyPr>
          <a:lstStyle/>
          <a:p>
            <a:r>
              <a:rPr lang="en-US" sz="2000" b="1" dirty="0">
                <a:solidFill>
                  <a:schemeClr val="accent2"/>
                </a:solidFill>
                <a:latin typeface="+mj-lt"/>
              </a:rPr>
              <a:t>Section Header </a:t>
            </a:r>
            <a:r>
              <a:rPr lang="en-US" sz="2000" b="1" dirty="0" smtClean="0">
                <a:solidFill>
                  <a:schemeClr val="accent2"/>
                </a:solidFill>
                <a:latin typeface="+mj-lt"/>
              </a:rPr>
              <a:t>09</a:t>
            </a:r>
            <a:endParaRPr lang="en-US" sz="2000" b="1" dirty="0">
              <a:solidFill>
                <a:schemeClr val="accent2"/>
              </a:solidFill>
              <a:latin typeface="+mj-lt"/>
            </a:endParaRPr>
          </a:p>
        </p:txBody>
      </p:sp>
      <p:pic>
        <p:nvPicPr>
          <p:cNvPr id="7" name="Picture Placeholder 6"/>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31603" r="31603"/>
          <a:stretch>
            <a:fillRect/>
          </a:stretch>
        </p:blipFill>
        <p:spPr>
          <a:xfrm>
            <a:off x="0" y="0"/>
            <a:ext cx="4899261" cy="6506678"/>
          </a:xfrm>
          <a:effectLst>
            <a:glow rad="127000">
              <a:schemeClr val="tx1"/>
            </a:glow>
          </a:effectLst>
        </p:spPr>
      </p:pic>
    </p:spTree>
    <p:extLst>
      <p:ext uri="{BB962C8B-B14F-4D97-AF65-F5344CB8AC3E}">
        <p14:creationId xmlns:p14="http://schemas.microsoft.com/office/powerpoint/2010/main" val="1751441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7">
            <a:extLst>
              <a:ext uri="{FF2B5EF4-FFF2-40B4-BE49-F238E27FC236}">
                <a16:creationId xmlns:a16="http://schemas.microsoft.com/office/drawing/2014/main" xmlns="" id="{4BAF6A24-4ECF-4F26-AAE3-EE8BD08C1B7C}"/>
              </a:ext>
            </a:extLst>
          </p:cNvPr>
          <p:cNvSpPr>
            <a:spLocks noGrp="1"/>
          </p:cNvSpPr>
          <p:nvPr>
            <p:ph type="sldNum" sz="quarter" idx="19"/>
          </p:nvPr>
        </p:nvSpPr>
        <p:spPr/>
        <p:txBody>
          <a:bodyPr/>
          <a:lstStyle/>
          <a:p>
            <a:fld id="{DCB4E619-4CA9-4A22-920F-20396BF50470}" type="slidenum">
              <a:rPr lang="en-GB" smtClean="0"/>
              <a:pPr/>
              <a:t>11</a:t>
            </a:fld>
            <a:endParaRPr lang="en-GB" dirty="0"/>
          </a:p>
        </p:txBody>
      </p:sp>
      <p:graphicFrame>
        <p:nvGraphicFramePr>
          <p:cNvPr id="9" name="Table 8">
            <a:extLst>
              <a:ext uri="{FF2B5EF4-FFF2-40B4-BE49-F238E27FC236}">
                <a16:creationId xmlns:a16="http://schemas.microsoft.com/office/drawing/2014/main" xmlns="" id="{5DD05D36-183A-4C55-8859-F64B5CBF799D}"/>
              </a:ext>
            </a:extLst>
          </p:cNvPr>
          <p:cNvGraphicFramePr>
            <a:graphicFrameLocks noGrp="1"/>
          </p:cNvGraphicFramePr>
          <p:nvPr>
            <p:extLst>
              <p:ext uri="{D42A27DB-BD31-4B8C-83A1-F6EECF244321}">
                <p14:modId xmlns:p14="http://schemas.microsoft.com/office/powerpoint/2010/main" val="3918213835"/>
              </p:ext>
            </p:extLst>
          </p:nvPr>
        </p:nvGraphicFramePr>
        <p:xfrm>
          <a:off x="5038824" y="1579403"/>
          <a:ext cx="6321786" cy="4840138"/>
        </p:xfrm>
        <a:graphic>
          <a:graphicData uri="http://schemas.openxmlformats.org/drawingml/2006/table">
            <a:tbl>
              <a:tblPr firstRow="1" bandRow="1">
                <a:tableStyleId>{72833802-FEF1-4C79-8D5D-14CF1EAF98D9}</a:tableStyleId>
              </a:tblPr>
              <a:tblGrid>
                <a:gridCol w="2107262">
                  <a:extLst>
                    <a:ext uri="{9D8B030D-6E8A-4147-A177-3AD203B41FA5}">
                      <a16:colId xmlns:a16="http://schemas.microsoft.com/office/drawing/2014/main" xmlns="" val="2538384577"/>
                    </a:ext>
                  </a:extLst>
                </a:gridCol>
                <a:gridCol w="2107262">
                  <a:extLst>
                    <a:ext uri="{9D8B030D-6E8A-4147-A177-3AD203B41FA5}">
                      <a16:colId xmlns:a16="http://schemas.microsoft.com/office/drawing/2014/main" xmlns="" val="1729089853"/>
                    </a:ext>
                  </a:extLst>
                </a:gridCol>
                <a:gridCol w="2107262">
                  <a:extLst>
                    <a:ext uri="{9D8B030D-6E8A-4147-A177-3AD203B41FA5}">
                      <a16:colId xmlns:a16="http://schemas.microsoft.com/office/drawing/2014/main" xmlns="" val="1019205260"/>
                    </a:ext>
                  </a:extLst>
                </a:gridCol>
              </a:tblGrid>
              <a:tr h="1010915">
                <a:tc>
                  <a:txBody>
                    <a:bodyPr/>
                    <a:lstStyle/>
                    <a:p>
                      <a:pPr algn="ct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Dimensions</a:t>
                      </a:r>
                      <a:r>
                        <a:rPr lang="en-US" sz="200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of personality</a:t>
                      </a:r>
                      <a:endParaRPr lang="en-GB" sz="20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lnR w="9525"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High</a:t>
                      </a:r>
                      <a:r>
                        <a:rPr lang="en-US" sz="200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level</a:t>
                      </a:r>
                      <a:endParaRPr lang="en-GB" sz="20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Low</a:t>
                      </a:r>
                      <a:r>
                        <a:rPr lang="en-US" sz="200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level</a:t>
                      </a:r>
                      <a:endParaRPr lang="en-GB" sz="20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lnL w="9525" cap="flat" cmpd="sng" algn="ctr">
                      <a:solidFill>
                        <a:schemeClr val="bg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xmlns="" val="4278414449"/>
                  </a:ext>
                </a:extLst>
              </a:tr>
              <a:tr h="704577">
                <a:tc>
                  <a:txBody>
                    <a:bodyPr/>
                    <a:lstStyle/>
                    <a:p>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Openness</a:t>
                      </a:r>
                      <a:r>
                        <a:rPr lang="en-US" sz="200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to experience</a:t>
                      </a:r>
                      <a:endParaRPr lang="en-GB" sz="20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Inventive, Curious</a:t>
                      </a:r>
                      <a:endParaRPr kumimoji="0" lang="en-GB" sz="20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Cautious, Conservative</a:t>
                      </a:r>
                      <a:endParaRPr kumimoji="0" lang="en-GB" sz="20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xmlns="" val="3364776521"/>
                  </a:ext>
                </a:extLst>
              </a:tr>
              <a:tr h="7045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Conscientiousness</a:t>
                      </a:r>
                      <a:endParaRPr kumimoji="0" lang="en-GB" sz="20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Efficient, Organized</a:t>
                      </a:r>
                      <a:endParaRPr kumimoji="0" lang="en-GB" sz="20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Easy going, Careless</a:t>
                      </a:r>
                      <a:endParaRPr kumimoji="0" lang="en-GB" sz="20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xmlns="" val="3570242798"/>
                  </a:ext>
                </a:extLst>
              </a:tr>
              <a:tr h="7045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Extraversion</a:t>
                      </a:r>
                      <a:endParaRPr kumimoji="0" lang="en-GB" sz="20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Outgoing, Energetic</a:t>
                      </a:r>
                      <a:endParaRPr kumimoji="0" lang="en-GB" sz="20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Solitary, Reserved</a:t>
                      </a:r>
                      <a:endParaRPr kumimoji="0" lang="en-GB" sz="20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xmlns="" val="2219119236"/>
                  </a:ext>
                </a:extLst>
              </a:tr>
              <a:tr h="10109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Agreeableness</a:t>
                      </a:r>
                      <a:endParaRPr kumimoji="0" lang="en-GB" sz="20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Friendly, Compassionate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Competitive, Outspoken</a:t>
                      </a:r>
                      <a:endParaRPr kumimoji="0" lang="en-GB" sz="20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xmlns="" val="2953169697"/>
                  </a:ext>
                </a:extLst>
              </a:tr>
              <a:tr h="7045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Neuroticism</a:t>
                      </a:r>
                      <a:endParaRPr kumimoji="0" lang="en-GB" sz="20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Sensitve</a:t>
                      </a:r>
                      <a:r>
                        <a:rPr kumimoji="0" lang="en-US" sz="2000" b="0" i="0" u="none" strike="noStrike" kern="1200" cap="none" spc="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 Nervous</a:t>
                      </a:r>
                      <a:endParaRPr kumimoji="0" lang="en-GB" sz="20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Secure, Confident</a:t>
                      </a:r>
                      <a:endParaRPr kumimoji="0" lang="en-GB" sz="2000" b="0"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xmlns="" val="2423819893"/>
                  </a:ext>
                </a:extLst>
              </a:tr>
            </a:tbl>
          </a:graphicData>
        </a:graphic>
      </p:graphicFrame>
      <p:sp>
        <p:nvSpPr>
          <p:cNvPr id="10" name="Rectangle: Rounded Corners 22">
            <a:extLst>
              <a:ext uri="{FF2B5EF4-FFF2-40B4-BE49-F238E27FC236}">
                <a16:creationId xmlns:a16="http://schemas.microsoft.com/office/drawing/2014/main" xmlns="" id="{038B81FA-4591-4538-9775-7EEE32A9C2C3}"/>
              </a:ext>
            </a:extLst>
          </p:cNvPr>
          <p:cNvSpPr/>
          <p:nvPr/>
        </p:nvSpPr>
        <p:spPr>
          <a:xfrm>
            <a:off x="5038824" y="258801"/>
            <a:ext cx="2426635" cy="655928"/>
          </a:xfrm>
          <a:prstGeom prst="roundRect">
            <a:avLst>
              <a:gd name="adj" fmla="val 8785"/>
            </a:avLst>
          </a:prstGeom>
          <a:solidFill>
            <a:schemeClr val="bg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PERSONALITY</a:t>
            </a:r>
            <a:endParaRPr lang="en-GB" sz="2400" b="1" dirty="0">
              <a:solidFill>
                <a:schemeClr val="tx1"/>
              </a:solidFill>
            </a:endParaRPr>
          </a:p>
        </p:txBody>
      </p:sp>
      <p:sp>
        <p:nvSpPr>
          <p:cNvPr id="11" name="Rectangle 10"/>
          <p:cNvSpPr/>
          <p:nvPr/>
        </p:nvSpPr>
        <p:spPr>
          <a:xfrm>
            <a:off x="5038824" y="914729"/>
            <a:ext cx="2456122" cy="400110"/>
          </a:xfrm>
          <a:prstGeom prst="rect">
            <a:avLst/>
          </a:prstGeom>
        </p:spPr>
        <p:txBody>
          <a:bodyPr wrap="none">
            <a:spAutoFit/>
          </a:bodyPr>
          <a:lstStyle/>
          <a:p>
            <a:r>
              <a:rPr lang="en-US" sz="2000" b="1" dirty="0">
                <a:solidFill>
                  <a:schemeClr val="accent2"/>
                </a:solidFill>
                <a:latin typeface="+mj-lt"/>
              </a:rPr>
              <a:t>Section Header </a:t>
            </a:r>
            <a:r>
              <a:rPr lang="en-US" sz="2000" b="1" dirty="0" smtClean="0">
                <a:solidFill>
                  <a:schemeClr val="accent2"/>
                </a:solidFill>
                <a:latin typeface="+mj-lt"/>
              </a:rPr>
              <a:t>10</a:t>
            </a:r>
            <a:endParaRPr lang="en-US" sz="2000" b="1" dirty="0">
              <a:solidFill>
                <a:schemeClr val="accent2"/>
              </a:solidFill>
              <a:latin typeface="+mj-lt"/>
            </a:endParaRPr>
          </a:p>
        </p:txBody>
      </p:sp>
      <p:pic>
        <p:nvPicPr>
          <p:cNvPr id="6" name="Picture Placeholder 5"/>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5471" r="25471"/>
          <a:stretch>
            <a:fillRect/>
          </a:stretch>
        </p:blipFill>
        <p:spPr>
          <a:xfrm>
            <a:off x="0" y="0"/>
            <a:ext cx="4923323" cy="6179311"/>
          </a:xfrm>
          <a:effectLst>
            <a:glow rad="127000">
              <a:schemeClr val="tx1"/>
            </a:glow>
          </a:effectLst>
        </p:spPr>
      </p:pic>
    </p:spTree>
    <p:extLst>
      <p:ext uri="{BB962C8B-B14F-4D97-AF65-F5344CB8AC3E}">
        <p14:creationId xmlns:p14="http://schemas.microsoft.com/office/powerpoint/2010/main" val="1462016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scattered hearts">
            <a:extLst>
              <a:ext uri="{FF2B5EF4-FFF2-40B4-BE49-F238E27FC236}">
                <a16:creationId xmlns:a16="http://schemas.microsoft.com/office/drawing/2014/main" xmlns="" id="{92BB8B2D-E401-2647-9892-95951D9CF0BB}"/>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2618874" y="0"/>
            <a:ext cx="6858000" cy="6858000"/>
          </a:xfrm>
        </p:spPr>
      </p:pic>
      <p:sp>
        <p:nvSpPr>
          <p:cNvPr id="2" name="Title 1">
            <a:extLst>
              <a:ext uri="{FF2B5EF4-FFF2-40B4-BE49-F238E27FC236}">
                <a16:creationId xmlns:a16="http://schemas.microsoft.com/office/drawing/2014/main" xmlns="" id="{8E34323A-4440-4925-884C-BF32AF969623}"/>
              </a:ext>
            </a:extLst>
          </p:cNvPr>
          <p:cNvSpPr>
            <a:spLocks noGrp="1"/>
          </p:cNvSpPr>
          <p:nvPr>
            <p:ph type="ctrTitle"/>
          </p:nvPr>
        </p:nvSpPr>
        <p:spPr/>
        <p:txBody>
          <a:bodyPr/>
          <a:lstStyle/>
          <a:p>
            <a:r>
              <a:rPr lang="en-US" b="1" dirty="0">
                <a:solidFill>
                  <a:schemeClr val="tx1"/>
                </a:solidFill>
              </a:rPr>
              <a:t>THANK YOU</a:t>
            </a:r>
            <a:endParaRPr lang="en-GB" b="1" dirty="0">
              <a:solidFill>
                <a:schemeClr val="tx1"/>
              </a:solidFill>
            </a:endParaRPr>
          </a:p>
        </p:txBody>
      </p:sp>
    </p:spTree>
    <p:extLst>
      <p:ext uri="{BB962C8B-B14F-4D97-AF65-F5344CB8AC3E}">
        <p14:creationId xmlns:p14="http://schemas.microsoft.com/office/powerpoint/2010/main" val="592886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xmlns="" id="{A033A0FF-37A3-4191-A81D-E09755B8C68B}"/>
              </a:ext>
            </a:extLst>
          </p:cNvPr>
          <p:cNvSpPr/>
          <p:nvPr/>
        </p:nvSpPr>
        <p:spPr>
          <a:xfrm>
            <a:off x="641528" y="355289"/>
            <a:ext cx="2571014" cy="655928"/>
          </a:xfrm>
          <a:prstGeom prst="roundRect">
            <a:avLst>
              <a:gd name="adj" fmla="val 8785"/>
            </a:avLst>
          </a:prstGeom>
          <a:solidFill>
            <a:srgbClr val="F2F2F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PERSONALITY</a:t>
            </a:r>
            <a:endParaRPr lang="en-GB" sz="2400" b="1" dirty="0">
              <a:solidFill>
                <a:schemeClr val="tx1"/>
              </a:solidFill>
            </a:endParaRPr>
          </a:p>
        </p:txBody>
      </p:sp>
      <p:sp>
        <p:nvSpPr>
          <p:cNvPr id="22" name="Title 21">
            <a:extLst>
              <a:ext uri="{FF2B5EF4-FFF2-40B4-BE49-F238E27FC236}">
                <a16:creationId xmlns:a16="http://schemas.microsoft.com/office/drawing/2014/main" xmlns="" id="{F635AA92-1D29-4831-89E4-1B49C265FA6C}"/>
              </a:ext>
            </a:extLst>
          </p:cNvPr>
          <p:cNvSpPr>
            <a:spLocks noGrp="1"/>
          </p:cNvSpPr>
          <p:nvPr>
            <p:ph type="title"/>
          </p:nvPr>
        </p:nvSpPr>
        <p:spPr>
          <a:xfrm>
            <a:off x="176168" y="-57103"/>
            <a:ext cx="5144927" cy="1480711"/>
          </a:xfrm>
        </p:spPr>
        <p:txBody>
          <a:bodyPr/>
          <a:lstStyle/>
          <a:p>
            <a:r>
              <a:rPr lang="en-US" sz="1800" dirty="0"/>
              <a:t>Section Header 01</a:t>
            </a:r>
            <a:endParaRPr lang="en-GB" sz="1800" dirty="0"/>
          </a:p>
        </p:txBody>
      </p:sp>
      <p:sp>
        <p:nvSpPr>
          <p:cNvPr id="26" name="Text Placeholder 25">
            <a:extLst>
              <a:ext uri="{FF2B5EF4-FFF2-40B4-BE49-F238E27FC236}">
                <a16:creationId xmlns:a16="http://schemas.microsoft.com/office/drawing/2014/main" xmlns="" id="{15AFB5E9-384C-4F94-802F-F7BDC044F196}"/>
              </a:ext>
            </a:extLst>
          </p:cNvPr>
          <p:cNvSpPr>
            <a:spLocks noGrp="1"/>
          </p:cNvSpPr>
          <p:nvPr>
            <p:ph type="body" sz="quarter" idx="15"/>
          </p:nvPr>
        </p:nvSpPr>
        <p:spPr>
          <a:xfrm>
            <a:off x="454903" y="1669231"/>
            <a:ext cx="4854271" cy="3653188"/>
          </a:xfrm>
        </p:spPr>
        <p:txBody>
          <a:bodyPr/>
          <a:lstStyle/>
          <a:p>
            <a:r>
              <a:rPr lang="en-US" sz="2800" b="1" dirty="0" smtClean="0">
                <a:solidFill>
                  <a:srgbClr val="002060"/>
                </a:solidFill>
              </a:rPr>
              <a:t>Introduction</a:t>
            </a:r>
          </a:p>
          <a:p>
            <a:pPr marL="0" indent="0">
              <a:buNone/>
            </a:pPr>
            <a:r>
              <a:rPr lang="en-US" sz="2800" b="1" dirty="0">
                <a:solidFill>
                  <a:srgbClr val="002060"/>
                </a:solidFill>
              </a:rPr>
              <a:t> </a:t>
            </a:r>
            <a:r>
              <a:rPr lang="en-US" sz="2800" b="1" dirty="0" smtClean="0">
                <a:solidFill>
                  <a:srgbClr val="002060"/>
                </a:solidFill>
              </a:rPr>
              <a:t>      </a:t>
            </a: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Identity is the aggregate of manners by which an individual responds and concepts with others or personality is by an large characterized as the profoundly imbued and moderately persevering examples of thought, feeling and conduct. </a:t>
            </a:r>
            <a:endParaRPr lang="en-GB" sz="2000"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Picture Placeholder 4"/>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0807" r="10807"/>
          <a:stretch>
            <a:fillRect/>
          </a:stretch>
        </p:blipFill>
        <p:spPr>
          <a:xfrm>
            <a:off x="5494350" y="683253"/>
            <a:ext cx="6615674" cy="5625145"/>
          </a:xfrm>
          <a:effectLst>
            <a:glow rad="127000">
              <a:schemeClr val="bg2">
                <a:lumMod val="10000"/>
              </a:schemeClr>
            </a:glow>
          </a:effectLst>
        </p:spPr>
      </p:pic>
    </p:spTree>
    <p:extLst>
      <p:ext uri="{BB962C8B-B14F-4D97-AF65-F5344CB8AC3E}">
        <p14:creationId xmlns:p14="http://schemas.microsoft.com/office/powerpoint/2010/main" val="18344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xmlns="" id="{038B81FA-4591-4538-9775-7EEE32A9C2C3}"/>
              </a:ext>
            </a:extLst>
          </p:cNvPr>
          <p:cNvSpPr/>
          <p:nvPr/>
        </p:nvSpPr>
        <p:spPr>
          <a:xfrm>
            <a:off x="470568" y="504419"/>
            <a:ext cx="2426635" cy="655928"/>
          </a:xfrm>
          <a:prstGeom prst="roundRect">
            <a:avLst>
              <a:gd name="adj" fmla="val 8785"/>
            </a:avLst>
          </a:prstGeom>
          <a:solidFill>
            <a:schemeClr val="bg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PERSONALITY</a:t>
            </a:r>
            <a:endParaRPr lang="en-GB" sz="2400" b="1" dirty="0">
              <a:solidFill>
                <a:schemeClr val="tx1"/>
              </a:solidFill>
            </a:endParaRPr>
          </a:p>
        </p:txBody>
      </p:sp>
      <p:sp>
        <p:nvSpPr>
          <p:cNvPr id="22" name="Title 21">
            <a:extLst>
              <a:ext uri="{FF2B5EF4-FFF2-40B4-BE49-F238E27FC236}">
                <a16:creationId xmlns:a16="http://schemas.microsoft.com/office/drawing/2014/main" xmlns="" id="{F635AA92-1D29-4831-89E4-1B49C265FA6C}"/>
              </a:ext>
            </a:extLst>
          </p:cNvPr>
          <p:cNvSpPr>
            <a:spLocks noGrp="1"/>
          </p:cNvSpPr>
          <p:nvPr>
            <p:ph type="title"/>
          </p:nvPr>
        </p:nvSpPr>
        <p:spPr>
          <a:xfrm>
            <a:off x="470568" y="131518"/>
            <a:ext cx="5144927" cy="1480711"/>
          </a:xfrm>
        </p:spPr>
        <p:txBody>
          <a:bodyPr/>
          <a:lstStyle/>
          <a:p>
            <a:r>
              <a:rPr lang="en-US" sz="1800" dirty="0"/>
              <a:t>Section Header 02</a:t>
            </a:r>
            <a:endParaRPr lang="en-GB" sz="1800" dirty="0"/>
          </a:p>
        </p:txBody>
      </p:sp>
      <p:sp>
        <p:nvSpPr>
          <p:cNvPr id="26" name="Text Placeholder 25">
            <a:extLst>
              <a:ext uri="{FF2B5EF4-FFF2-40B4-BE49-F238E27FC236}">
                <a16:creationId xmlns:a16="http://schemas.microsoft.com/office/drawing/2014/main" xmlns="" id="{15AFB5E9-384C-4F94-802F-F7BDC044F196}"/>
              </a:ext>
            </a:extLst>
          </p:cNvPr>
          <p:cNvSpPr>
            <a:spLocks noGrp="1"/>
          </p:cNvSpPr>
          <p:nvPr>
            <p:ph type="body" sz="quarter" idx="15"/>
          </p:nvPr>
        </p:nvSpPr>
        <p:spPr>
          <a:xfrm>
            <a:off x="470568" y="1746477"/>
            <a:ext cx="3801966" cy="3653188"/>
          </a:xfrm>
        </p:spPr>
        <p:txBody>
          <a:bodyPr/>
          <a:lstStyle/>
          <a:p>
            <a:r>
              <a:rPr lang="en-US" sz="2400" b="1" dirty="0" smtClean="0">
                <a:solidFill>
                  <a:srgbClr val="002060"/>
                </a:solidFill>
              </a:rPr>
              <a:t>Determinant</a:t>
            </a:r>
          </a:p>
          <a:p>
            <a:pPr marL="0" indent="0">
              <a:buNone/>
            </a:pPr>
            <a:r>
              <a:rPr lang="en-US" b="1" dirty="0" smtClean="0">
                <a:solidFill>
                  <a:srgbClr val="002060"/>
                </a:solidFill>
              </a:rPr>
              <a:t>         </a:t>
            </a: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1.Heredity</a:t>
            </a:r>
          </a:p>
          <a:p>
            <a:pPr marL="0" indent="0">
              <a:buNone/>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2.Environment</a:t>
            </a:r>
          </a:p>
          <a:p>
            <a:pPr marL="0" indent="0">
              <a:buNone/>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3.Situation</a:t>
            </a:r>
            <a:r>
              <a:rPr lang="en-US" sz="2000" b="1" dirty="0" smtClean="0">
                <a:solidFill>
                  <a:srgbClr val="002060"/>
                </a:solidFill>
              </a:rPr>
              <a:t> </a:t>
            </a:r>
            <a:r>
              <a:rPr lang="en-US" b="1" dirty="0" smtClean="0">
                <a:solidFill>
                  <a:srgbClr val="002060"/>
                </a:solidFill>
              </a:rPr>
              <a:t> </a:t>
            </a:r>
            <a:r>
              <a:rPr lang="en-US" b="1" dirty="0" smtClean="0"/>
              <a:t>      </a:t>
            </a:r>
            <a:endParaRPr lang="en-US" b="1" dirty="0"/>
          </a:p>
        </p:txBody>
      </p:sp>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3257" r="13257"/>
          <a:stretch>
            <a:fillRect/>
          </a:stretch>
        </p:blipFill>
        <p:spPr>
          <a:xfrm>
            <a:off x="5576326" y="644752"/>
            <a:ext cx="6615674" cy="5625145"/>
          </a:xfrm>
          <a:effectLst>
            <a:glow rad="127000">
              <a:schemeClr val="tx1"/>
            </a:glow>
          </a:effectLst>
        </p:spPr>
      </p:pic>
    </p:spTree>
    <p:extLst>
      <p:ext uri="{BB962C8B-B14F-4D97-AF65-F5344CB8AC3E}">
        <p14:creationId xmlns:p14="http://schemas.microsoft.com/office/powerpoint/2010/main" val="1865872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xmlns="" id="{DB21A584-7071-4718-B256-83681FB5FD94}"/>
              </a:ext>
            </a:extLst>
          </p:cNvPr>
          <p:cNvSpPr>
            <a:spLocks noGrp="1"/>
          </p:cNvSpPr>
          <p:nvPr>
            <p:ph type="body" sz="quarter" idx="15"/>
          </p:nvPr>
        </p:nvSpPr>
        <p:spPr>
          <a:xfrm>
            <a:off x="385009" y="1559762"/>
            <a:ext cx="6092792" cy="4726299"/>
          </a:xfrm>
        </p:spPr>
        <p:txBody>
          <a:bodyPr/>
          <a:lstStyle/>
          <a:p>
            <a:r>
              <a:rPr lang="en-GB" sz="2800" dirty="0" smtClean="0">
                <a:solidFill>
                  <a:srgbClr val="002060"/>
                </a:solidFill>
              </a:rPr>
              <a:t>Qualities of the building positive personality</a:t>
            </a:r>
          </a:p>
          <a:p>
            <a:pPr>
              <a:buFont typeface="Wingdings" panose="05000000000000000000" pitchFamily="2" charset="2"/>
              <a:buChar char="q"/>
            </a:pPr>
            <a:r>
              <a:rPr lang="en-GB" sz="2800" dirty="0">
                <a:solidFill>
                  <a:srgbClr val="002060"/>
                </a:solidFill>
              </a:rPr>
              <a:t> </a:t>
            </a: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Accept responsibility</a:t>
            </a:r>
          </a:p>
          <a:p>
            <a:pPr>
              <a:buFont typeface="Wingdings" panose="05000000000000000000" pitchFamily="2" charset="2"/>
              <a:buChar char="q"/>
            </a:pPr>
            <a:r>
              <a:rPr lang="en-GB" sz="20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show thought</a:t>
            </a:r>
          </a:p>
          <a:p>
            <a:pPr>
              <a:buFont typeface="Wingdings" panose="05000000000000000000" pitchFamily="2" charset="2"/>
              <a:buChar char="q"/>
            </a:pPr>
            <a:r>
              <a:rPr lang="en-GB" sz="20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chose your words deliberately</a:t>
            </a:r>
          </a:p>
          <a:p>
            <a:pPr>
              <a:buFont typeface="Wingdings" panose="05000000000000000000" pitchFamily="2" charset="2"/>
              <a:buChar char="q"/>
            </a:pPr>
            <a:r>
              <a:rPr lang="en-GB" sz="20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Never Criticize, Complain &amp; Condemn</a:t>
            </a:r>
          </a:p>
          <a:p>
            <a:pPr>
              <a:buFont typeface="Wingdings" panose="05000000000000000000" pitchFamily="2" charset="2"/>
              <a:buChar char="q"/>
            </a:pP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Smile and Be kind</a:t>
            </a:r>
          </a:p>
          <a:p>
            <a:pPr>
              <a:buFont typeface="Wingdings" panose="05000000000000000000" pitchFamily="2" charset="2"/>
              <a:buChar char="q"/>
            </a:pP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Put </a:t>
            </a:r>
            <a:r>
              <a:rPr lang="en-GB" sz="2000" dirty="0">
                <a:solidFill>
                  <a:srgbClr val="002060"/>
                </a:solidFill>
                <a:latin typeface="Verdana" panose="020B0604030504040204" pitchFamily="34" charset="0"/>
                <a:ea typeface="Verdana" panose="020B0604030504040204" pitchFamily="34" charset="0"/>
                <a:cs typeface="Verdana" panose="020B0604030504040204" pitchFamily="34" charset="0"/>
              </a:rPr>
              <a:t>P</a:t>
            </a: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ositive understanding on other individuals’ conduct</a:t>
            </a:r>
          </a:p>
          <a:p>
            <a:pPr>
              <a:buFont typeface="Wingdings" panose="05000000000000000000" pitchFamily="2" charset="2"/>
              <a:buChar char="q"/>
            </a:pP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Be a good listener </a:t>
            </a:r>
          </a:p>
          <a:p>
            <a:pPr>
              <a:buFont typeface="Wingdings" panose="05000000000000000000" pitchFamily="2" charset="2"/>
              <a:buChar char="q"/>
            </a:pP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Be Enthusiastic</a:t>
            </a:r>
          </a:p>
          <a:p>
            <a:pPr marL="0" indent="0">
              <a:buNone/>
            </a:pPr>
            <a:endPar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q"/>
            </a:pPr>
            <a:endPar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GB" sz="2800" dirty="0" smtClean="0">
              <a:solidFill>
                <a:srgbClr val="002060"/>
              </a:solidFill>
            </a:endParaRPr>
          </a:p>
          <a:p>
            <a:pPr marL="0" indent="0">
              <a:buNone/>
            </a:pPr>
            <a:r>
              <a:rPr lang="en-GB" sz="2800" dirty="0">
                <a:solidFill>
                  <a:srgbClr val="002060"/>
                </a:solidFill>
              </a:rPr>
              <a:t> </a:t>
            </a:r>
            <a:r>
              <a:rPr lang="en-GB" sz="2800" dirty="0" smtClean="0">
                <a:solidFill>
                  <a:srgbClr val="002060"/>
                </a:solidFill>
              </a:rPr>
              <a:t> </a:t>
            </a:r>
          </a:p>
          <a:p>
            <a:pPr marL="0" indent="0">
              <a:buNone/>
            </a:pPr>
            <a:r>
              <a:rPr lang="en-GB" sz="2800" dirty="0" smtClean="0">
                <a:solidFill>
                  <a:srgbClr val="002060"/>
                </a:solidFill>
              </a:rPr>
              <a:t>     </a:t>
            </a:r>
            <a:endParaRPr lang="en-GB" sz="2800" dirty="0">
              <a:solidFill>
                <a:srgbClr val="002060"/>
              </a:solidFill>
            </a:endParaRPr>
          </a:p>
          <a:p>
            <a:endParaRPr lang="en-GB" dirty="0"/>
          </a:p>
        </p:txBody>
      </p:sp>
      <p:sp>
        <p:nvSpPr>
          <p:cNvPr id="8" name="Rectangle: Rounded Corners 22">
            <a:extLst>
              <a:ext uri="{FF2B5EF4-FFF2-40B4-BE49-F238E27FC236}">
                <a16:creationId xmlns:a16="http://schemas.microsoft.com/office/drawing/2014/main" xmlns="" id="{038B81FA-4591-4538-9775-7EEE32A9C2C3}"/>
              </a:ext>
            </a:extLst>
          </p:cNvPr>
          <p:cNvSpPr/>
          <p:nvPr/>
        </p:nvSpPr>
        <p:spPr>
          <a:xfrm>
            <a:off x="452387" y="471637"/>
            <a:ext cx="2426635" cy="638212"/>
          </a:xfrm>
          <a:prstGeom prst="roundRect">
            <a:avLst>
              <a:gd name="adj" fmla="val 8785"/>
            </a:avLst>
          </a:prstGeom>
          <a:solidFill>
            <a:schemeClr val="bg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PERSONALITY</a:t>
            </a:r>
            <a:endParaRPr lang="en-GB" sz="2400" b="1" dirty="0">
              <a:solidFill>
                <a:schemeClr val="tx1"/>
              </a:solidFill>
            </a:endParaRPr>
          </a:p>
        </p:txBody>
      </p:sp>
      <p:sp>
        <p:nvSpPr>
          <p:cNvPr id="3" name="Rectangle 2"/>
          <p:cNvSpPr/>
          <p:nvPr/>
        </p:nvSpPr>
        <p:spPr>
          <a:xfrm>
            <a:off x="452387" y="1190430"/>
            <a:ext cx="2228495" cy="369332"/>
          </a:xfrm>
          <a:prstGeom prst="rect">
            <a:avLst/>
          </a:prstGeom>
        </p:spPr>
        <p:txBody>
          <a:bodyPr wrap="none">
            <a:spAutoFit/>
          </a:bodyPr>
          <a:lstStyle/>
          <a:p>
            <a:r>
              <a:rPr lang="en-US" b="1" dirty="0">
                <a:solidFill>
                  <a:schemeClr val="accent2"/>
                </a:solidFill>
                <a:latin typeface="+mj-lt"/>
              </a:rPr>
              <a:t>Section Header </a:t>
            </a:r>
            <a:r>
              <a:rPr lang="en-US" b="1" dirty="0" smtClean="0">
                <a:solidFill>
                  <a:schemeClr val="accent2"/>
                </a:solidFill>
                <a:latin typeface="+mj-lt"/>
              </a:rPr>
              <a:t>03</a:t>
            </a:r>
            <a:endParaRPr lang="en-US" b="1" dirty="0">
              <a:solidFill>
                <a:schemeClr val="accent2"/>
              </a:solidFill>
              <a:latin typeface="+mj-lt"/>
            </a:endParaRPr>
          </a:p>
        </p:txBody>
      </p:sp>
      <p:pic>
        <p:nvPicPr>
          <p:cNvPr id="10" name="Picture Placeholder 9"/>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1540" r="11540"/>
          <a:stretch>
            <a:fillRect/>
          </a:stretch>
        </p:blipFill>
        <p:spPr>
          <a:xfrm>
            <a:off x="5712333" y="317633"/>
            <a:ext cx="6479667" cy="5509502"/>
          </a:xfrm>
          <a:effectLst>
            <a:glow rad="127000">
              <a:schemeClr val="tx1"/>
            </a:glow>
          </a:effectLst>
        </p:spPr>
      </p:pic>
    </p:spTree>
    <p:extLst>
      <p:ext uri="{BB962C8B-B14F-4D97-AF65-F5344CB8AC3E}">
        <p14:creationId xmlns:p14="http://schemas.microsoft.com/office/powerpoint/2010/main" val="948418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solidFill>
                  <a:schemeClr val="tx1"/>
                </a:solidFill>
              </a:rPr>
              <a:t/>
            </a:r>
            <a:br>
              <a:rPr lang="en-GB" dirty="0">
                <a:solidFill>
                  <a:schemeClr val="tx1"/>
                </a:solidFill>
              </a:rPr>
            </a:br>
            <a:endParaRPr lang="en-US" dirty="0"/>
          </a:p>
        </p:txBody>
      </p:sp>
      <p:sp>
        <p:nvSpPr>
          <p:cNvPr id="4" name="Text Placeholder 3"/>
          <p:cNvSpPr>
            <a:spLocks noGrp="1"/>
          </p:cNvSpPr>
          <p:nvPr>
            <p:ph type="body" sz="quarter" idx="15"/>
          </p:nvPr>
        </p:nvSpPr>
        <p:spPr>
          <a:xfrm>
            <a:off x="524574" y="1644884"/>
            <a:ext cx="10197969" cy="4759007"/>
          </a:xfrm>
        </p:spPr>
        <p:txBody>
          <a:bodyPr/>
          <a:lstStyle/>
          <a:p>
            <a:pPr>
              <a:buFont typeface="Wingdings" panose="05000000000000000000" pitchFamily="2" charset="2"/>
              <a:buChar char="q"/>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Give Honest &amp; Sincere Appreciation </a:t>
            </a:r>
          </a:p>
          <a:p>
            <a:pPr>
              <a:buFont typeface="Wingdings" panose="05000000000000000000" pitchFamily="2" charset="2"/>
              <a:buChar char="q"/>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When you commit an error, acknowledge it &amp; make it simple to change</a:t>
            </a:r>
          </a:p>
          <a:p>
            <a:pPr>
              <a:buFont typeface="Wingdings" panose="05000000000000000000" pitchFamily="2" charset="2"/>
              <a:buChar char="q"/>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Discuss but don’t content</a:t>
            </a:r>
          </a:p>
          <a:p>
            <a:pPr>
              <a:buFont typeface="Wingdings" panose="05000000000000000000" pitchFamily="2" charset="2"/>
              <a:buChar char="q"/>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Don’t Gossip </a:t>
            </a:r>
          </a:p>
          <a:p>
            <a:pPr>
              <a:buFont typeface="Wingdings" panose="05000000000000000000" pitchFamily="2" charset="2"/>
              <a:buChar char="q"/>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Turn your guarantees into duty </a:t>
            </a:r>
          </a:p>
          <a:p>
            <a:pPr>
              <a:buFont typeface="Wingdings" panose="05000000000000000000" pitchFamily="2" charset="2"/>
              <a:buChar char="q"/>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Practice humility</a:t>
            </a:r>
          </a:p>
          <a:p>
            <a:pPr>
              <a:buFont typeface="Wingdings" panose="05000000000000000000" pitchFamily="2" charset="2"/>
              <a:buChar char="q"/>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Practice  genuineness</a:t>
            </a: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Integrity &amp; Sincerity</a:t>
            </a:r>
          </a:p>
          <a:p>
            <a:pPr>
              <a:buFont typeface="Wingdings" panose="05000000000000000000" pitchFamily="2" charset="2"/>
              <a:buChar char="q"/>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Be thankful yet don’t expect appreciation</a:t>
            </a:r>
          </a:p>
          <a:p>
            <a:pPr>
              <a:buFont typeface="Wingdings" panose="05000000000000000000" pitchFamily="2" charset="2"/>
              <a:buChar char="q"/>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Be reliable &amp; hone devotion</a:t>
            </a:r>
          </a:p>
          <a:p>
            <a:pPr>
              <a:buFont typeface="Wingdings" panose="05000000000000000000" pitchFamily="2" charset="2"/>
              <a:buChar char="q"/>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Be understanding &amp; carry</a:t>
            </a:r>
          </a:p>
          <a:p>
            <a:pPr>
              <a:buFont typeface="Wingdings" panose="05000000000000000000" pitchFamily="2" charset="2"/>
              <a:buChar char="q"/>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Don’t be mocking &amp; put others down</a:t>
            </a:r>
          </a:p>
          <a:p>
            <a:pPr marL="0" indent="0">
              <a:buNone/>
            </a:pPr>
            <a:endPar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q"/>
            </a:pPr>
            <a:endPar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q"/>
            </a:pPr>
            <a:endPar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q"/>
            </a:pPr>
            <a:endPar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Rounded Corners 22">
            <a:extLst>
              <a:ext uri="{FF2B5EF4-FFF2-40B4-BE49-F238E27FC236}">
                <a16:creationId xmlns:a16="http://schemas.microsoft.com/office/drawing/2014/main" xmlns="" id="{038B81FA-4591-4538-9775-7EEE32A9C2C3}"/>
              </a:ext>
            </a:extLst>
          </p:cNvPr>
          <p:cNvSpPr/>
          <p:nvPr/>
        </p:nvSpPr>
        <p:spPr>
          <a:xfrm>
            <a:off x="640079" y="535020"/>
            <a:ext cx="2426635" cy="655928"/>
          </a:xfrm>
          <a:prstGeom prst="roundRect">
            <a:avLst>
              <a:gd name="adj" fmla="val 8785"/>
            </a:avLst>
          </a:prstGeom>
          <a:solidFill>
            <a:schemeClr val="bg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PERSONALITY</a:t>
            </a:r>
            <a:endParaRPr lang="en-GB" sz="2400" b="1" dirty="0">
              <a:solidFill>
                <a:schemeClr val="tx1"/>
              </a:solidFill>
            </a:endParaRPr>
          </a:p>
        </p:txBody>
      </p:sp>
      <p:sp>
        <p:nvSpPr>
          <p:cNvPr id="6" name="Rectangle 5"/>
          <p:cNvSpPr/>
          <p:nvPr/>
        </p:nvSpPr>
        <p:spPr>
          <a:xfrm>
            <a:off x="756420" y="1244774"/>
            <a:ext cx="2456122" cy="400110"/>
          </a:xfrm>
          <a:prstGeom prst="rect">
            <a:avLst/>
          </a:prstGeom>
        </p:spPr>
        <p:txBody>
          <a:bodyPr wrap="none">
            <a:spAutoFit/>
          </a:bodyPr>
          <a:lstStyle/>
          <a:p>
            <a:r>
              <a:rPr lang="en-US" sz="2000" b="1" dirty="0">
                <a:solidFill>
                  <a:schemeClr val="accent2"/>
                </a:solidFill>
                <a:latin typeface="+mj-lt"/>
              </a:rPr>
              <a:t>Section Header </a:t>
            </a:r>
            <a:r>
              <a:rPr lang="en-US" sz="2000" b="1" dirty="0" smtClean="0">
                <a:solidFill>
                  <a:schemeClr val="accent2"/>
                </a:solidFill>
                <a:latin typeface="+mj-lt"/>
              </a:rPr>
              <a:t>04</a:t>
            </a:r>
            <a:endParaRPr lang="en-US" sz="2000" b="1" dirty="0">
              <a:solidFill>
                <a:schemeClr val="accent2"/>
              </a:solidFill>
              <a:latin typeface="+mj-lt"/>
            </a:endParaRPr>
          </a:p>
        </p:txBody>
      </p:sp>
      <p:pic>
        <p:nvPicPr>
          <p:cNvPr id="11" name="Picture Placeholder 10"/>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180" t="455" b="10821"/>
          <a:stretch/>
        </p:blipFill>
        <p:spPr>
          <a:xfrm>
            <a:off x="6462069" y="2481596"/>
            <a:ext cx="5729931" cy="3922295"/>
          </a:xfrm>
          <a:effectLst>
            <a:glow rad="127000">
              <a:schemeClr val="tx1"/>
            </a:glow>
          </a:effectLst>
        </p:spPr>
      </p:pic>
    </p:spTree>
    <p:extLst>
      <p:ext uri="{BB962C8B-B14F-4D97-AF65-F5344CB8AC3E}">
        <p14:creationId xmlns:p14="http://schemas.microsoft.com/office/powerpoint/2010/main" val="1961226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xmlns="" id="{DB21A584-7071-4718-B256-83681FB5FD94}"/>
              </a:ext>
            </a:extLst>
          </p:cNvPr>
          <p:cNvSpPr>
            <a:spLocks noGrp="1"/>
          </p:cNvSpPr>
          <p:nvPr>
            <p:ph type="body" sz="quarter" idx="15"/>
          </p:nvPr>
        </p:nvSpPr>
        <p:spPr>
          <a:xfrm>
            <a:off x="399447" y="1712071"/>
            <a:ext cx="7175635" cy="3653188"/>
          </a:xfrm>
        </p:spPr>
        <p:txBody>
          <a:bodyPr/>
          <a:lstStyle/>
          <a:p>
            <a:pPr marL="0" indent="0">
              <a:buNone/>
            </a:pPr>
            <a:r>
              <a:rPr lang="en-GB" dirty="0" smtClean="0"/>
              <a:t> </a:t>
            </a:r>
            <a:r>
              <a:rPr lang="en-GB" sz="2800" dirty="0" smtClean="0">
                <a:solidFill>
                  <a:srgbClr val="002060"/>
                </a:solidFill>
              </a:rPr>
              <a:t>Self awareness</a:t>
            </a:r>
          </a:p>
          <a:p>
            <a:pPr marL="0" indent="0">
              <a:buNone/>
            </a:pPr>
            <a:r>
              <a:rPr lang="en-GB" sz="2800" dirty="0">
                <a:solidFill>
                  <a:srgbClr val="002060"/>
                </a:solidFill>
              </a:rPr>
              <a:t> </a:t>
            </a: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Self awareness knows your inspirations, inclination, identity &amp; seeing how these variables impact your judgment, choices &amp; connections with others individuals. Through self awareness one “builds up the capacity to know how you are feeling &amp; why, the effect your sentiments how on your conduct. In any case, includes an ability to screen &amp; control those solid subliminal inclinations that all us harbour &amp; that skew our basic leadership”.</a:t>
            </a:r>
            <a:endParaRPr lang="en-GB" sz="2000"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9" name="Rectangle: Rounded Corners 22">
            <a:extLst>
              <a:ext uri="{FF2B5EF4-FFF2-40B4-BE49-F238E27FC236}">
                <a16:creationId xmlns:a16="http://schemas.microsoft.com/office/drawing/2014/main" xmlns="" id="{038B81FA-4591-4538-9775-7EEE32A9C2C3}"/>
              </a:ext>
            </a:extLst>
          </p:cNvPr>
          <p:cNvSpPr/>
          <p:nvPr/>
        </p:nvSpPr>
        <p:spPr>
          <a:xfrm>
            <a:off x="640079" y="460931"/>
            <a:ext cx="2426635" cy="655928"/>
          </a:xfrm>
          <a:prstGeom prst="roundRect">
            <a:avLst>
              <a:gd name="adj" fmla="val 8785"/>
            </a:avLst>
          </a:prstGeom>
          <a:solidFill>
            <a:schemeClr val="bg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PERSONALITY</a:t>
            </a:r>
            <a:endParaRPr lang="en-GB" sz="2400" b="1" dirty="0">
              <a:solidFill>
                <a:schemeClr val="tx1"/>
              </a:solidFill>
            </a:endParaRPr>
          </a:p>
        </p:txBody>
      </p:sp>
      <p:sp>
        <p:nvSpPr>
          <p:cNvPr id="10" name="Rectangle 9"/>
          <p:cNvSpPr/>
          <p:nvPr/>
        </p:nvSpPr>
        <p:spPr>
          <a:xfrm>
            <a:off x="640079" y="1154735"/>
            <a:ext cx="2456122" cy="400110"/>
          </a:xfrm>
          <a:prstGeom prst="rect">
            <a:avLst/>
          </a:prstGeom>
        </p:spPr>
        <p:txBody>
          <a:bodyPr wrap="none">
            <a:spAutoFit/>
          </a:bodyPr>
          <a:lstStyle/>
          <a:p>
            <a:r>
              <a:rPr lang="en-US" sz="2000" b="1" dirty="0">
                <a:solidFill>
                  <a:schemeClr val="accent2"/>
                </a:solidFill>
                <a:latin typeface="+mj-lt"/>
              </a:rPr>
              <a:t>Section Header </a:t>
            </a:r>
            <a:r>
              <a:rPr lang="en-US" sz="2000" b="1" dirty="0" smtClean="0">
                <a:solidFill>
                  <a:schemeClr val="accent2"/>
                </a:solidFill>
                <a:latin typeface="+mj-lt"/>
              </a:rPr>
              <a:t>05</a:t>
            </a:r>
            <a:endParaRPr lang="en-US" sz="2000" b="1" dirty="0">
              <a:solidFill>
                <a:schemeClr val="accent2"/>
              </a:solidFill>
              <a:latin typeface="+mj-lt"/>
            </a:endParaRPr>
          </a:p>
        </p:txBody>
      </p:sp>
      <p:pic>
        <p:nvPicPr>
          <p:cNvPr id="13" name="Picture Placeholder 1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7868" r="17868"/>
          <a:stretch>
            <a:fillRect/>
          </a:stretch>
        </p:blipFill>
        <p:spPr>
          <a:xfrm>
            <a:off x="7507705" y="1116859"/>
            <a:ext cx="4394018" cy="4566987"/>
          </a:xfrm>
          <a:prstGeom prst="rect">
            <a:avLst/>
          </a:prstGeom>
          <a:effectLst>
            <a:glow rad="127000">
              <a:schemeClr val="tx1"/>
            </a:glow>
          </a:effectLst>
        </p:spPr>
      </p:pic>
    </p:spTree>
    <p:extLst>
      <p:ext uri="{BB962C8B-B14F-4D97-AF65-F5344CB8AC3E}">
        <p14:creationId xmlns:p14="http://schemas.microsoft.com/office/powerpoint/2010/main" val="3396714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xmlns="" id="{4024D790-0AE9-488A-A1A9-F732CD7A0F1E}"/>
              </a:ext>
            </a:extLst>
          </p:cNvPr>
          <p:cNvSpPr>
            <a:spLocks noGrp="1"/>
          </p:cNvSpPr>
          <p:nvPr>
            <p:ph type="body" sz="quarter" idx="15"/>
          </p:nvPr>
        </p:nvSpPr>
        <p:spPr>
          <a:xfrm>
            <a:off x="554753" y="1607032"/>
            <a:ext cx="9619149" cy="4062049"/>
          </a:xfrm>
        </p:spPr>
        <p:txBody>
          <a:bodyPr/>
          <a:lstStyle/>
          <a:p>
            <a:pPr marL="0" indent="0">
              <a:buNone/>
            </a:pPr>
            <a:r>
              <a:rPr lang="en-GB" dirty="0" smtClean="0"/>
              <a:t> </a:t>
            </a:r>
            <a:r>
              <a:rPr lang="en-GB" sz="2400" b="1" dirty="0" smtClean="0">
                <a:solidFill>
                  <a:srgbClr val="002060"/>
                </a:solidFill>
              </a:rPr>
              <a:t>Advantages of self awareness</a:t>
            </a:r>
          </a:p>
          <a:p>
            <a:pPr>
              <a:buFont typeface="Wingdings" panose="05000000000000000000" pitchFamily="2" charset="2"/>
              <a:buChar char="q"/>
            </a:pP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Understanding yourself in connection to others</a:t>
            </a:r>
          </a:p>
          <a:p>
            <a:pPr>
              <a:buFont typeface="Wingdings" panose="05000000000000000000" pitchFamily="2" charset="2"/>
              <a:buChar char="q"/>
            </a:pP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Developing &amp; actualizing a sound self-change program</a:t>
            </a:r>
          </a:p>
          <a:p>
            <a:pPr>
              <a:buFont typeface="Wingdings" panose="05000000000000000000" pitchFamily="2" charset="2"/>
              <a:buChar char="q"/>
            </a:pP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Setting proper life &amp; vocation objectives</a:t>
            </a:r>
          </a:p>
          <a:p>
            <a:pPr>
              <a:buFont typeface="Wingdings" panose="05000000000000000000" pitchFamily="2" charset="2"/>
              <a:buChar char="q"/>
            </a:pP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Developing associations with others</a:t>
            </a:r>
          </a:p>
          <a:p>
            <a:pPr>
              <a:buFont typeface="Wingdings" panose="05000000000000000000" pitchFamily="2" charset="2"/>
              <a:buChar char="q"/>
            </a:pP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Understand the estimation of assorted variety</a:t>
            </a:r>
          </a:p>
          <a:p>
            <a:pPr>
              <a:buFont typeface="Wingdings" panose="05000000000000000000" pitchFamily="2" charset="2"/>
              <a:buChar char="q"/>
            </a:pP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Managing </a:t>
            </a:r>
            <a:r>
              <a:rPr lang="en-GB" sz="2000" dirty="0">
                <a:solidFill>
                  <a:srgbClr val="002060"/>
                </a:solidFill>
                <a:latin typeface="Verdana" panose="020B0604030504040204" pitchFamily="34" charset="0"/>
                <a:ea typeface="Verdana" panose="020B0604030504040204" pitchFamily="34" charset="0"/>
                <a:cs typeface="Verdana" panose="020B0604030504040204" pitchFamily="34" charset="0"/>
              </a:rPr>
              <a:t>o</a:t>
            </a: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thers adequately</a:t>
            </a:r>
          </a:p>
          <a:p>
            <a:pPr>
              <a:buFont typeface="Wingdings" panose="05000000000000000000" pitchFamily="2" charset="2"/>
              <a:buChar char="q"/>
            </a:pP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Increasing efficiency </a:t>
            </a:r>
          </a:p>
          <a:p>
            <a:pPr>
              <a:buFont typeface="Wingdings" panose="05000000000000000000" pitchFamily="2" charset="2"/>
              <a:buChar char="q"/>
            </a:pP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Increasing your capacity to add to Organizations, your locale &amp; family</a:t>
            </a:r>
          </a:p>
          <a:p>
            <a:pPr marL="0" indent="0">
              <a:buNone/>
            </a:pPr>
            <a:endParaRPr lang="en-GB" sz="20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Rounded Corners 32">
            <a:extLst>
              <a:ext uri="{FF2B5EF4-FFF2-40B4-BE49-F238E27FC236}">
                <a16:creationId xmlns:a16="http://schemas.microsoft.com/office/drawing/2014/main" xmlns="" id="{A033A0FF-37A3-4191-A81D-E09755B8C68B}"/>
              </a:ext>
            </a:extLst>
          </p:cNvPr>
          <p:cNvSpPr/>
          <p:nvPr/>
        </p:nvSpPr>
        <p:spPr>
          <a:xfrm>
            <a:off x="651006" y="440874"/>
            <a:ext cx="2571014" cy="655928"/>
          </a:xfrm>
          <a:prstGeom prst="roundRect">
            <a:avLst>
              <a:gd name="adj" fmla="val 8785"/>
            </a:avLst>
          </a:prstGeom>
          <a:solidFill>
            <a:schemeClr val="bg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PERSONALITY</a:t>
            </a:r>
            <a:endParaRPr lang="en-GB" sz="2400" b="1" dirty="0">
              <a:solidFill>
                <a:schemeClr val="tx1"/>
              </a:solidFill>
            </a:endParaRPr>
          </a:p>
        </p:txBody>
      </p:sp>
      <p:sp>
        <p:nvSpPr>
          <p:cNvPr id="3" name="Rectangle 2"/>
          <p:cNvSpPr/>
          <p:nvPr/>
        </p:nvSpPr>
        <p:spPr>
          <a:xfrm>
            <a:off x="651006" y="1206922"/>
            <a:ext cx="2456122" cy="400110"/>
          </a:xfrm>
          <a:prstGeom prst="rect">
            <a:avLst/>
          </a:prstGeom>
        </p:spPr>
        <p:txBody>
          <a:bodyPr wrap="none">
            <a:spAutoFit/>
          </a:bodyPr>
          <a:lstStyle/>
          <a:p>
            <a:r>
              <a:rPr lang="en-US" sz="2000" b="1" dirty="0">
                <a:solidFill>
                  <a:schemeClr val="accent2"/>
                </a:solidFill>
                <a:latin typeface="+mj-lt"/>
              </a:rPr>
              <a:t>Section Header </a:t>
            </a:r>
            <a:r>
              <a:rPr lang="en-US" sz="2000" b="1" dirty="0" smtClean="0">
                <a:solidFill>
                  <a:schemeClr val="accent2"/>
                </a:solidFill>
                <a:latin typeface="+mj-lt"/>
              </a:rPr>
              <a:t>06</a:t>
            </a:r>
            <a:endParaRPr lang="en-US" sz="2000" b="1" dirty="0">
              <a:solidFill>
                <a:schemeClr val="accent2"/>
              </a:solidFill>
              <a:latin typeface="+mj-lt"/>
            </a:endParaRPr>
          </a:p>
        </p:txBody>
      </p:sp>
      <p:pic>
        <p:nvPicPr>
          <p:cNvPr id="7" name="Picture Placeholder 6"/>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7451" r="17451"/>
          <a:stretch>
            <a:fillRect/>
          </a:stretch>
        </p:blipFill>
        <p:spPr>
          <a:xfrm>
            <a:off x="8162925" y="663575"/>
            <a:ext cx="3763963" cy="3590925"/>
          </a:xfrm>
          <a:effectLst>
            <a:glow rad="127000">
              <a:schemeClr val="tx1"/>
            </a:glow>
          </a:effectLst>
        </p:spPr>
      </p:pic>
    </p:spTree>
    <p:extLst>
      <p:ext uri="{BB962C8B-B14F-4D97-AF65-F5344CB8AC3E}">
        <p14:creationId xmlns:p14="http://schemas.microsoft.com/office/powerpoint/2010/main" val="720095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xmlns="" id="{4024D790-0AE9-488A-A1A9-F732CD7A0F1E}"/>
              </a:ext>
            </a:extLst>
          </p:cNvPr>
          <p:cNvSpPr>
            <a:spLocks noGrp="1"/>
          </p:cNvSpPr>
          <p:nvPr>
            <p:ph type="body" sz="quarter" idx="15"/>
          </p:nvPr>
        </p:nvSpPr>
        <p:spPr>
          <a:xfrm>
            <a:off x="295568" y="1408574"/>
            <a:ext cx="7269890" cy="4847847"/>
          </a:xfrm>
        </p:spPr>
        <p:txBody>
          <a:bodyPr/>
          <a:lstStyle/>
          <a:p>
            <a:pPr marL="0" indent="0">
              <a:buNone/>
            </a:pPr>
            <a:r>
              <a:rPr lang="en-GB" sz="2400" dirty="0" smtClean="0">
                <a:solidFill>
                  <a:srgbClr val="002060"/>
                </a:solidFill>
              </a:rPr>
              <a:t>  Attitudes</a:t>
            </a:r>
          </a:p>
          <a:p>
            <a:pPr marL="0" indent="0">
              <a:buNone/>
            </a:pPr>
            <a:r>
              <a:rPr lang="en-GB" sz="2400" dirty="0">
                <a:solidFill>
                  <a:srgbClr val="002060"/>
                </a:solidFill>
              </a:rPr>
              <a:t> </a:t>
            </a:r>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Attitudes are  evaluative proclamations or scholarly pre-mines to a react to a question, individual or a thought in a positive or troublesome way. Mentalities are thin in scope. They can fluctuate from circumstance. Solid mentalities can affect proficient &amp; individual relationship .Our state of mind can decide if we think decidedly &amp; take control of a circumstance or think adversely and feel defenceless to change or react a circumstance. Our mentality is a vital part of our capacity to be profitable at work. Our demeanours can impact individuals around us. Monitoring our own states of mind &amp; setting on decisions about which disposition to show to others is essential to us as people or as supervisors.</a:t>
            </a:r>
          </a:p>
          <a:p>
            <a:pPr marL="0" indent="0">
              <a:buNone/>
            </a:pPr>
            <a:r>
              <a:rPr lang="en-GB" sz="2400" dirty="0" smtClean="0">
                <a:solidFill>
                  <a:srgbClr val="002060"/>
                </a:solidFill>
              </a:rPr>
              <a:t> </a:t>
            </a:r>
          </a:p>
          <a:p>
            <a:pPr marL="0" indent="0">
              <a:buNone/>
            </a:pPr>
            <a:endParaRPr lang="en-GB" sz="2400" dirty="0" smtClean="0">
              <a:solidFill>
                <a:srgbClr val="002060"/>
              </a:solidFill>
            </a:endParaRPr>
          </a:p>
          <a:p>
            <a:endParaRPr lang="en-GB" sz="2400" dirty="0">
              <a:solidFill>
                <a:srgbClr val="002060"/>
              </a:solidFill>
            </a:endParaRPr>
          </a:p>
        </p:txBody>
      </p:sp>
      <p:sp>
        <p:nvSpPr>
          <p:cNvPr id="53" name="Slide Number Placeholder 52">
            <a:extLst>
              <a:ext uri="{FF2B5EF4-FFF2-40B4-BE49-F238E27FC236}">
                <a16:creationId xmlns:a16="http://schemas.microsoft.com/office/drawing/2014/main" xmlns="" id="{D674A398-A2D9-421A-AAC4-14E16A9A1488}"/>
              </a:ext>
            </a:extLst>
          </p:cNvPr>
          <p:cNvSpPr>
            <a:spLocks noGrp="1"/>
          </p:cNvSpPr>
          <p:nvPr>
            <p:ph type="sldNum" sz="quarter" idx="19"/>
          </p:nvPr>
        </p:nvSpPr>
        <p:spPr/>
        <p:txBody>
          <a:bodyPr/>
          <a:lstStyle/>
          <a:p>
            <a:fld id="{DCB4E619-4CA9-4A22-920F-20396BF50470}" type="slidenum">
              <a:rPr lang="en-GB" smtClean="0"/>
              <a:pPr/>
              <a:t>8</a:t>
            </a:fld>
            <a:endParaRPr lang="en-GB" dirty="0"/>
          </a:p>
        </p:txBody>
      </p:sp>
      <p:sp>
        <p:nvSpPr>
          <p:cNvPr id="14" name="Rectangle 13"/>
          <p:cNvSpPr/>
          <p:nvPr/>
        </p:nvSpPr>
        <p:spPr>
          <a:xfrm>
            <a:off x="295566" y="1016052"/>
            <a:ext cx="2228495" cy="369332"/>
          </a:xfrm>
          <a:prstGeom prst="rect">
            <a:avLst/>
          </a:prstGeom>
        </p:spPr>
        <p:txBody>
          <a:bodyPr wrap="none">
            <a:spAutoFit/>
          </a:bodyPr>
          <a:lstStyle/>
          <a:p>
            <a:r>
              <a:rPr lang="en-US" b="1" dirty="0">
                <a:solidFill>
                  <a:schemeClr val="accent2"/>
                </a:solidFill>
                <a:latin typeface="+mj-lt"/>
              </a:rPr>
              <a:t>Section Header </a:t>
            </a:r>
            <a:r>
              <a:rPr lang="en-US" b="1" dirty="0" smtClean="0">
                <a:solidFill>
                  <a:schemeClr val="accent2"/>
                </a:solidFill>
                <a:latin typeface="+mj-lt"/>
              </a:rPr>
              <a:t>07</a:t>
            </a:r>
            <a:endParaRPr lang="en-US" b="1" dirty="0">
              <a:solidFill>
                <a:schemeClr val="accent2"/>
              </a:solidFill>
              <a:latin typeface="+mj-lt"/>
            </a:endParaRPr>
          </a:p>
        </p:txBody>
      </p:sp>
      <p:sp>
        <p:nvSpPr>
          <p:cNvPr id="18" name="Rectangle: Rounded Corners 22">
            <a:extLst>
              <a:ext uri="{FF2B5EF4-FFF2-40B4-BE49-F238E27FC236}">
                <a16:creationId xmlns:a16="http://schemas.microsoft.com/office/drawing/2014/main" xmlns="" id="{038B81FA-4591-4538-9775-7EEE32A9C2C3}"/>
              </a:ext>
            </a:extLst>
          </p:cNvPr>
          <p:cNvSpPr/>
          <p:nvPr/>
        </p:nvSpPr>
        <p:spPr>
          <a:xfrm>
            <a:off x="295566" y="193791"/>
            <a:ext cx="2426635" cy="688169"/>
          </a:xfrm>
          <a:prstGeom prst="roundRect">
            <a:avLst>
              <a:gd name="adj" fmla="val 8785"/>
            </a:avLst>
          </a:prstGeom>
          <a:solidFill>
            <a:schemeClr val="bg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PERSONALITY</a:t>
            </a:r>
            <a:endParaRPr lang="en-GB" sz="2400" b="1" dirty="0">
              <a:solidFill>
                <a:schemeClr val="tx1"/>
              </a:solidFill>
            </a:endParaRPr>
          </a:p>
        </p:txBody>
      </p:sp>
      <p:pic>
        <p:nvPicPr>
          <p:cNvPr id="9" name="Picture Placeholder 8"/>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22377" t="-162" r="23179" b="7927"/>
          <a:stretch/>
        </p:blipFill>
        <p:spPr>
          <a:xfrm>
            <a:off x="7488453" y="881960"/>
            <a:ext cx="5016511" cy="4815823"/>
          </a:xfrm>
          <a:effectLst>
            <a:glow rad="127000">
              <a:schemeClr val="tx1"/>
            </a:glow>
          </a:effectLst>
        </p:spPr>
      </p:pic>
    </p:spTree>
    <p:extLst>
      <p:ext uri="{BB962C8B-B14F-4D97-AF65-F5344CB8AC3E}">
        <p14:creationId xmlns:p14="http://schemas.microsoft.com/office/powerpoint/2010/main" val="2405835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xmlns="" id="{2775E0DB-8B4F-485F-8415-F8F9045C1E39}"/>
              </a:ext>
            </a:extLst>
          </p:cNvPr>
          <p:cNvSpPr>
            <a:spLocks noGrp="1"/>
          </p:cNvSpPr>
          <p:nvPr>
            <p:ph type="body" sz="quarter" idx="20"/>
          </p:nvPr>
        </p:nvSpPr>
        <p:spPr>
          <a:xfrm>
            <a:off x="5048450" y="1424539"/>
            <a:ext cx="7012004" cy="4456389"/>
          </a:xfrm>
        </p:spPr>
        <p:txBody>
          <a:bodyPr/>
          <a:lstStyle/>
          <a:p>
            <a:pPr marL="0" indent="0">
              <a:buNone/>
            </a:pPr>
            <a:r>
              <a:rPr lang="en-GB" sz="2400" b="1" dirty="0" smtClean="0">
                <a:solidFill>
                  <a:srgbClr val="002060"/>
                </a:solidFill>
              </a:rPr>
              <a:t>Behaviour</a:t>
            </a:r>
          </a:p>
          <a:p>
            <a:pPr marL="0" indent="0">
              <a:buNone/>
            </a:pPr>
            <a:r>
              <a:rPr lang="en-GB" sz="18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Conduct is simply the by which we can the manner by which we act .Our conducts is affected by our emotions, judgments, convictions, inspirations, needs, experience and feeling of others. Examples of conduct create through our responses to occasions and actitives over some over some undefined time frame. Conduct comprise of four segment. For example,</a:t>
            </a:r>
          </a:p>
          <a:p>
            <a:pPr>
              <a:buFont typeface="Wingdings" panose="05000000000000000000" pitchFamily="2" charset="2"/>
              <a:buChar char="q"/>
            </a:pPr>
            <a:r>
              <a:rPr lang="en-GB" sz="18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Motivation</a:t>
            </a:r>
          </a:p>
          <a:p>
            <a:pPr>
              <a:buFont typeface="Wingdings" panose="05000000000000000000" pitchFamily="2" charset="2"/>
              <a:buChar char="q"/>
            </a:pPr>
            <a:r>
              <a:rPr lang="en-GB" sz="18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Modes of reasoning</a:t>
            </a:r>
          </a:p>
          <a:p>
            <a:pPr>
              <a:buFont typeface="Wingdings" panose="05000000000000000000" pitchFamily="2" charset="2"/>
              <a:buChar char="q"/>
            </a:pPr>
            <a:r>
              <a:rPr lang="en-GB" sz="18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Modes of acting </a:t>
            </a:r>
          </a:p>
          <a:p>
            <a:pPr>
              <a:buFont typeface="Wingdings" panose="05000000000000000000" pitchFamily="2" charset="2"/>
              <a:buChar char="q"/>
            </a:pPr>
            <a:r>
              <a:rPr lang="en-GB" sz="18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Modes of communicating</a:t>
            </a:r>
          </a:p>
          <a:p>
            <a:pPr marL="0" indent="0">
              <a:buNone/>
            </a:pPr>
            <a:endParaRPr lang="en-GB" sz="1800"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Slide Number Placeholder 27">
            <a:extLst>
              <a:ext uri="{FF2B5EF4-FFF2-40B4-BE49-F238E27FC236}">
                <a16:creationId xmlns:a16="http://schemas.microsoft.com/office/drawing/2014/main" xmlns="" id="{4BAF6A24-4ECF-4F26-AAE3-EE8BD08C1B7C}"/>
              </a:ext>
            </a:extLst>
          </p:cNvPr>
          <p:cNvSpPr>
            <a:spLocks noGrp="1"/>
          </p:cNvSpPr>
          <p:nvPr>
            <p:ph type="sldNum" sz="quarter" idx="19"/>
          </p:nvPr>
        </p:nvSpPr>
        <p:spPr/>
        <p:txBody>
          <a:bodyPr/>
          <a:lstStyle/>
          <a:p>
            <a:fld id="{DCB4E619-4CA9-4A22-920F-20396BF50470}" type="slidenum">
              <a:rPr lang="en-GB" smtClean="0"/>
              <a:pPr/>
              <a:t>9</a:t>
            </a:fld>
            <a:endParaRPr lang="en-GB" dirty="0"/>
          </a:p>
        </p:txBody>
      </p:sp>
      <p:sp>
        <p:nvSpPr>
          <p:cNvPr id="8" name="Rectangle: Rounded Corners 22">
            <a:extLst>
              <a:ext uri="{FF2B5EF4-FFF2-40B4-BE49-F238E27FC236}">
                <a16:creationId xmlns:a16="http://schemas.microsoft.com/office/drawing/2014/main" xmlns="" id="{038B81FA-4591-4538-9775-7EEE32A9C2C3}"/>
              </a:ext>
            </a:extLst>
          </p:cNvPr>
          <p:cNvSpPr/>
          <p:nvPr/>
        </p:nvSpPr>
        <p:spPr>
          <a:xfrm>
            <a:off x="5048450" y="207761"/>
            <a:ext cx="2426635" cy="655928"/>
          </a:xfrm>
          <a:prstGeom prst="roundRect">
            <a:avLst>
              <a:gd name="adj" fmla="val 8785"/>
            </a:avLst>
          </a:prstGeom>
          <a:solidFill>
            <a:schemeClr val="bg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PERSONALITY</a:t>
            </a:r>
            <a:endParaRPr lang="en-GB" sz="2400" b="1" dirty="0">
              <a:solidFill>
                <a:schemeClr val="tx1"/>
              </a:solidFill>
            </a:endParaRPr>
          </a:p>
        </p:txBody>
      </p:sp>
      <p:sp>
        <p:nvSpPr>
          <p:cNvPr id="9" name="Rectangle 8"/>
          <p:cNvSpPr/>
          <p:nvPr/>
        </p:nvSpPr>
        <p:spPr>
          <a:xfrm>
            <a:off x="5048450" y="923973"/>
            <a:ext cx="2228495" cy="369332"/>
          </a:xfrm>
          <a:prstGeom prst="rect">
            <a:avLst/>
          </a:prstGeom>
        </p:spPr>
        <p:txBody>
          <a:bodyPr wrap="none">
            <a:spAutoFit/>
          </a:bodyPr>
          <a:lstStyle/>
          <a:p>
            <a:r>
              <a:rPr lang="en-US" b="1" dirty="0">
                <a:solidFill>
                  <a:schemeClr val="accent2"/>
                </a:solidFill>
                <a:latin typeface="+mj-lt"/>
              </a:rPr>
              <a:t>Section Header </a:t>
            </a:r>
            <a:r>
              <a:rPr lang="en-US" b="1" dirty="0" smtClean="0">
                <a:solidFill>
                  <a:schemeClr val="accent2"/>
                </a:solidFill>
                <a:latin typeface="+mj-lt"/>
              </a:rPr>
              <a:t>08</a:t>
            </a:r>
            <a:endParaRPr lang="en-US" b="1" dirty="0">
              <a:solidFill>
                <a:schemeClr val="accent2"/>
              </a:solidFill>
              <a:latin typeface="+mj-lt"/>
            </a:endParaRPr>
          </a:p>
        </p:txBody>
      </p:sp>
      <p:pic>
        <p:nvPicPr>
          <p:cNvPr id="12" name="Picture Placeholder 11"/>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9296" r="29296"/>
          <a:stretch>
            <a:fillRect/>
          </a:stretch>
        </p:blipFill>
        <p:spPr>
          <a:effectLst>
            <a:glow rad="127000">
              <a:schemeClr val="tx1"/>
            </a:glow>
          </a:effectLst>
        </p:spPr>
      </p:pic>
    </p:spTree>
    <p:extLst>
      <p:ext uri="{BB962C8B-B14F-4D97-AF65-F5344CB8AC3E}">
        <p14:creationId xmlns:p14="http://schemas.microsoft.com/office/powerpoint/2010/main" val="2466610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8">
      <a:dk1>
        <a:srgbClr val="000000"/>
      </a:dk1>
      <a:lt1>
        <a:srgbClr val="FFFFFF"/>
      </a:lt1>
      <a:dk2>
        <a:srgbClr val="44546A"/>
      </a:dk2>
      <a:lt2>
        <a:srgbClr val="D9D9D9"/>
      </a:lt2>
      <a:accent1>
        <a:srgbClr val="FFC000"/>
      </a:accent1>
      <a:accent2>
        <a:srgbClr val="C00000"/>
      </a:accent2>
      <a:accent3>
        <a:srgbClr val="8A0000"/>
      </a:accent3>
      <a:accent4>
        <a:srgbClr val="462340"/>
      </a:accent4>
      <a:accent5>
        <a:srgbClr val="4A7260"/>
      </a:accent5>
      <a:accent6>
        <a:srgbClr val="70AD47"/>
      </a:accent6>
      <a:hlink>
        <a:srgbClr val="0070C0"/>
      </a:hlink>
      <a:folHlink>
        <a:srgbClr val="954F72"/>
      </a:folHlink>
    </a:clrScheme>
    <a:fontScheme name="Custom 38">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d_Template_CA - v4" id="{218185FC-F106-4828-A903-3CD16F49D393}" vid="{616909D0-F1B9-448E-90DF-5A5E8EF9D9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EA074F-D830-4E61-ADA1-3D11973C028A}">
  <ds:schemaRefs>
    <ds:schemaRef ds:uri="http://purl.org/dc/terms/"/>
    <ds:schemaRef ds:uri="http://www.w3.org/XML/1998/namespace"/>
    <ds:schemaRef ds:uri="http://schemas.openxmlformats.org/package/2006/metadata/core-properties"/>
    <ds:schemaRef ds:uri="6dc4bcd6-49db-4c07-9060-8acfc67cef9f"/>
    <ds:schemaRef ds:uri="http://purl.org/dc/elements/1.1/"/>
    <ds:schemaRef ds:uri="http://schemas.microsoft.com/office/2006/documentManagement/types"/>
    <ds:schemaRef ds:uri="http://schemas.microsoft.com/office/infopath/2007/PartnerControls"/>
    <ds:schemaRef ds:uri="http://purl.org/dc/dcmitype/"/>
    <ds:schemaRef ds:uri="fb0879af-3eba-417a-a55a-ffe6dcd6ca77"/>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07142408-00B8-4B5E-977B-10803CA140FC}">
  <ds:schemaRefs>
    <ds:schemaRef ds:uri="http://schemas.microsoft.com/sharepoint/v3/contenttype/forms"/>
  </ds:schemaRefs>
</ds:datastoreItem>
</file>

<file path=customXml/itemProps3.xml><?xml version="1.0" encoding="utf-8"?>
<ds:datastoreItem xmlns:ds="http://schemas.openxmlformats.org/officeDocument/2006/customXml" ds:itemID="{36B95386-D024-4527-B386-823C44C478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Creative red presentation</Template>
  <TotalTime>0</TotalTime>
  <Words>657</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ＭＳ Ｐゴシック</vt:lpstr>
      <vt:lpstr>Arial</vt:lpstr>
      <vt:lpstr>Calibri</vt:lpstr>
      <vt:lpstr>Century Gothic</vt:lpstr>
      <vt:lpstr>CiscoSans</vt:lpstr>
      <vt:lpstr>Verdana</vt:lpstr>
      <vt:lpstr>Wingdings</vt:lpstr>
      <vt:lpstr>Office Theme</vt:lpstr>
      <vt:lpstr>PERSONALITY</vt:lpstr>
      <vt:lpstr>Section Header 01</vt:lpstr>
      <vt:lpstr>Section Header 02</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2018-07-10T17:34:27Z</dcterms:created>
  <dcterms:modified xsi:type="dcterms:W3CDTF">2018-07-18T14:03:34Z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