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313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0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21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27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3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653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9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1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40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FAAA57-2BF4-4F80-89A9-44F9CE714C8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474A7D-BCA3-4D90-B78A-14296F1AFE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07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#_Toc142425333"/><Relationship Id="rId7" Type="http://schemas.openxmlformats.org/officeDocument/2006/relationships/hyperlink" Target="#_Toc142425337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#_Toc142425336"/><Relationship Id="rId5" Type="http://schemas.openxmlformats.org/officeDocument/2006/relationships/hyperlink" Target="#_Toc142425335"/><Relationship Id="rId4" Type="http://schemas.openxmlformats.org/officeDocument/2006/relationships/hyperlink" Target="#_Toc142425334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CBE2-2EA1-0E79-D561-C19CA76D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61183"/>
            <a:ext cx="8991600" cy="1645920"/>
          </a:xfrm>
        </p:spPr>
        <p:txBody>
          <a:bodyPr/>
          <a:lstStyle/>
          <a:p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Powerpoint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4826-39F4-99A5-E2BA-437BFBDFC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046048"/>
            <a:ext cx="6801612" cy="1239894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Kelompok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10: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Ferdian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Galang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Permana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(Kelas X 9)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Muhammad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Padli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Aditya (Kelas X 9)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Samuel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Febriant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Makomakoro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(Kelas X 9)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Nabil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Novariansyah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(Kelas X 9)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733425" algn="l"/>
              </a:tabLst>
            </a:pP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Bisma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Achmad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Fauzan</a:t>
            </a:r>
            <a:r>
              <a:rPr lang="en-US" sz="8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(Kelas X 9)</a:t>
            </a:r>
            <a:endParaRPr lang="en-ID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582AD-E520-2FD2-33D9-A597AAEE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79" y="484494"/>
            <a:ext cx="1966921" cy="1999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6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Photo black template for branding identity with copyspace">
            <a:extLst>
              <a:ext uri="{FF2B5EF4-FFF2-40B4-BE49-F238E27FC236}">
                <a16:creationId xmlns:a16="http://schemas.microsoft.com/office/drawing/2014/main" id="{25C197E9-0F1B-D85F-DDBB-EBEA00D9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484"/>
            <a:ext cx="12192000" cy="71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10E59-98F3-F1A6-0831-B3C509B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01" y="2834640"/>
            <a:ext cx="3284761" cy="594360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LATAR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2E92-A525-E7E9-8D89-B5A1E16C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099" y="1467464"/>
            <a:ext cx="6907359" cy="39230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Microsoft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dikembangkan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kali oleh Bob Gaskins dan Dennis Austin. Waktu itu,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microsoft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presenter untuk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perusahaan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Forethought.Inc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namanya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diubah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ID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versi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dirilis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tahun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1987 dan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komputer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didukungnya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Macintosh. Kala itu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masih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warna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hitam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putih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mampu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halaman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teks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untuk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transparasi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OHP (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OverHead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Projector).</a:t>
            </a:r>
            <a:endParaRPr lang="en-ID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7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black template for branding identity with copyspace">
            <a:extLst>
              <a:ext uri="{FF2B5EF4-FFF2-40B4-BE49-F238E27FC236}">
                <a16:creationId xmlns:a16="http://schemas.microsoft.com/office/drawing/2014/main" id="{C1555D43-E3F1-6700-3BDA-1D57A142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987"/>
            <a:ext cx="12192001" cy="72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B747B-96C9-2A73-CE23-9AF99A40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1" y="3100357"/>
            <a:ext cx="3156155" cy="657285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CD3B-F52B-06D3-D5A7-859B8C57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181" y="2043683"/>
            <a:ext cx="6985819" cy="3101983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pengertian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ID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Fungsi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ID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saja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format data pada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ID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kelebihan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ID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Free photo minimalistic home desk design">
            <a:extLst>
              <a:ext uri="{FF2B5EF4-FFF2-40B4-BE49-F238E27FC236}">
                <a16:creationId xmlns:a16="http://schemas.microsoft.com/office/drawing/2014/main" id="{BA847F83-6C8D-838A-37E3-60DE89D8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85536-3374-99B9-0478-8F71913A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43" y="3131820"/>
            <a:ext cx="2532593" cy="594360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2A02D-D4A5-63C8-63DA-76A0E507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237" y="2275772"/>
            <a:ext cx="6297562" cy="2945157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pengertian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format data yang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powerpoint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kelebihan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power point</a:t>
            </a:r>
            <a:endParaRPr lang="en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8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ree photo minimalistic home desk design">
            <a:extLst>
              <a:ext uri="{FF2B5EF4-FFF2-40B4-BE49-F238E27FC236}">
                <a16:creationId xmlns:a16="http://schemas.microsoft.com/office/drawing/2014/main" id="{14A680AA-AFE6-3D19-4903-499E45C2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60F7F-6FD1-AB9A-8DC4-3DBACFE0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7D111-42B6-8A03-D0F7-92D8B1CD4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957929"/>
            <a:ext cx="710322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</a:t>
            </a:r>
            <a:r>
              <a:rPr lang="en-US" altLang="zh-CN" sz="2800" u="sng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Pengertian</a:t>
            </a:r>
            <a:r>
              <a:rPr lang="en-US" altLang="zh-CN" sz="2800" u="sng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</a:t>
            </a:r>
            <a:r>
              <a:rPr lang="en-US" altLang="zh-CN" sz="2800" u="sng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Powerpoint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Fungsi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dan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Kegunaan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Powerpoint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 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 data Microsoft PowerPoint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Kelebihan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Office PowerPoint</a:t>
            </a:r>
            <a:endParaRPr kumimoji="0" lang="en-US" altLang="zh-CN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37250" algn="r"/>
              </a:tabLst>
            </a:pP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Kekurangan</a:t>
            </a:r>
            <a:r>
              <a:rPr kumimoji="0" lang="en-US" altLang="zh-CN" sz="2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</a:t>
            </a:r>
            <a:r>
              <a:rPr kumimoji="0" lang="en-US" altLang="zh-CN" sz="2800" b="0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Powerpoint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9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photo minimalistic home desk design">
            <a:extLst>
              <a:ext uri="{FF2B5EF4-FFF2-40B4-BE49-F238E27FC236}">
                <a16:creationId xmlns:a16="http://schemas.microsoft.com/office/drawing/2014/main" id="{AFADC3BF-AF78-00AA-482E-CB1FFAAC6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4498D-044B-2DD9-2E4E-5972AF1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E1B7-9512-95BB-6221-5F5BD381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52" y="2638044"/>
            <a:ext cx="8446696" cy="3101983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solidFill>
                  <a:schemeClr val="bg1"/>
                </a:solidFill>
              </a:rPr>
              <a:t>Penggunaan</a:t>
            </a:r>
            <a:r>
              <a:rPr lang="en-US" sz="2800" dirty="0">
                <a:solidFill>
                  <a:schemeClr val="bg1"/>
                </a:solidFill>
              </a:rPr>
              <a:t> Microsoft </a:t>
            </a:r>
            <a:r>
              <a:rPr lang="en-US" sz="2800" dirty="0" err="1">
                <a:solidFill>
                  <a:schemeClr val="bg1"/>
                </a:solidFill>
              </a:rPr>
              <a:t>powerpoint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digunakan</a:t>
            </a:r>
            <a:r>
              <a:rPr lang="en-US" sz="2800" dirty="0">
                <a:solidFill>
                  <a:schemeClr val="bg1"/>
                </a:solidFill>
              </a:rPr>
              <a:t> untuk </a:t>
            </a:r>
            <a:r>
              <a:rPr lang="en-US" sz="2800" dirty="0" err="1">
                <a:solidFill>
                  <a:schemeClr val="bg1"/>
                </a:solidFill>
              </a:rPr>
              <a:t>menjadi</a:t>
            </a:r>
            <a:r>
              <a:rPr lang="en-US" sz="2800" dirty="0">
                <a:solidFill>
                  <a:schemeClr val="bg1"/>
                </a:solidFill>
              </a:rPr>
              <a:t> media </a:t>
            </a:r>
            <a:r>
              <a:rPr lang="en-US" sz="2800" dirty="0" err="1">
                <a:solidFill>
                  <a:schemeClr val="bg1"/>
                </a:solidFill>
              </a:rPr>
              <a:t>presentasi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menggunakan</a:t>
            </a:r>
            <a:r>
              <a:rPr lang="en-US" sz="2800" dirty="0">
                <a:solidFill>
                  <a:schemeClr val="bg1"/>
                </a:solidFill>
              </a:rPr>
              <a:t> slide, </a:t>
            </a:r>
            <a:r>
              <a:rPr lang="en-US" sz="2800" dirty="0" err="1">
                <a:solidFill>
                  <a:schemeClr val="bg1"/>
                </a:solidFill>
              </a:rPr>
              <a:t>sehingga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memudahkan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pengguna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menyajikan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informasi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secara</a:t>
            </a:r>
            <a:r>
              <a:rPr lang="en-US" sz="2800" dirty="0">
                <a:solidFill>
                  <a:schemeClr val="bg1"/>
                </a:solidFill>
              </a:rPr>
              <a:t> visual.</a:t>
            </a:r>
          </a:p>
          <a:p>
            <a:pPr algn="just"/>
            <a:r>
              <a:rPr lang="en-US" sz="2800" dirty="0" err="1">
                <a:solidFill>
                  <a:schemeClr val="bg1"/>
                </a:solidFill>
              </a:rPr>
              <a:t>Pembuatan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makalah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powerpoint</a:t>
            </a:r>
            <a:r>
              <a:rPr lang="en-US" sz="2800" dirty="0">
                <a:solidFill>
                  <a:schemeClr val="bg1"/>
                </a:solidFill>
              </a:rPr>
              <a:t> ini </a:t>
            </a:r>
            <a:r>
              <a:rPr lang="en-US" sz="2800" dirty="0" err="1">
                <a:solidFill>
                  <a:schemeClr val="bg1"/>
                </a:solidFill>
              </a:rPr>
              <a:t>berguna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sebagai</a:t>
            </a:r>
            <a:r>
              <a:rPr lang="en-US" sz="2800" dirty="0">
                <a:solidFill>
                  <a:schemeClr val="bg1"/>
                </a:solidFill>
              </a:rPr>
              <a:t> bahan </a:t>
            </a:r>
            <a:r>
              <a:rPr lang="en-US" sz="2800" dirty="0" err="1">
                <a:solidFill>
                  <a:schemeClr val="bg1"/>
                </a:solidFill>
              </a:rPr>
              <a:t>literasi</a:t>
            </a:r>
            <a:r>
              <a:rPr lang="en-US" sz="2800" dirty="0">
                <a:solidFill>
                  <a:schemeClr val="bg1"/>
                </a:solidFill>
              </a:rPr>
              <a:t> untuk </a:t>
            </a:r>
            <a:r>
              <a:rPr lang="en-US" sz="2800" dirty="0" err="1">
                <a:solidFill>
                  <a:schemeClr val="bg1"/>
                </a:solidFill>
              </a:rPr>
              <a:t>menambah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wanwansan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informasi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terhadap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materi</a:t>
            </a:r>
            <a:r>
              <a:rPr lang="en-US" sz="2800" dirty="0">
                <a:solidFill>
                  <a:schemeClr val="bg1"/>
                </a:solidFill>
              </a:rPr>
              <a:t> tentang </a:t>
            </a:r>
            <a:r>
              <a:rPr lang="en-US" sz="2800" dirty="0" err="1">
                <a:solidFill>
                  <a:schemeClr val="bg1"/>
                </a:solidFill>
              </a:rPr>
              <a:t>powerpoint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4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photo minimalistic home desk design">
            <a:extLst>
              <a:ext uri="{FF2B5EF4-FFF2-40B4-BE49-F238E27FC236}">
                <a16:creationId xmlns:a16="http://schemas.microsoft.com/office/drawing/2014/main" id="{C51D02D7-2554-C398-ADD6-D5CAB265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232"/>
            <a:ext cx="12192000" cy="702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E350F-1CBF-F0BE-F13D-1CEF9F28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5C88-5A03-DD47-59BD-0E137CF8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Mencari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berbagai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lietrasi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sebagai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tambahan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informasi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Mencoba</a:t>
            </a:r>
            <a:r>
              <a:rPr lang="en-US" sz="3600" dirty="0">
                <a:solidFill>
                  <a:schemeClr val="bg1"/>
                </a:solidFill>
              </a:rPr>
              <a:t> untuk </a:t>
            </a:r>
            <a:r>
              <a:rPr lang="en-US" sz="3600" dirty="0" err="1">
                <a:solidFill>
                  <a:schemeClr val="bg1"/>
                </a:solidFill>
              </a:rPr>
              <a:t>mencari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keukarangan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dari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powerpoint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Menambahkan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gambar</a:t>
            </a:r>
            <a:r>
              <a:rPr lang="en-US" sz="3600" dirty="0">
                <a:solidFill>
                  <a:schemeClr val="bg1"/>
                </a:solidFill>
              </a:rPr>
              <a:t> tentang </a:t>
            </a:r>
            <a:r>
              <a:rPr lang="en-US" sz="3600" dirty="0" err="1">
                <a:solidFill>
                  <a:schemeClr val="bg1"/>
                </a:solidFill>
              </a:rPr>
              <a:t>powerpoint</a:t>
            </a:r>
            <a:endParaRPr lang="en-ID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8FB-3C30-4C0C-B7C7-B875D910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3586C-760F-4CD8-DE37-67F53315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48" y="4277032"/>
            <a:ext cx="4901003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4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241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Parcel</vt:lpstr>
      <vt:lpstr>Makalah Powerpoint</vt:lpstr>
      <vt:lpstr>LATAR BELAKANg</vt:lpstr>
      <vt:lpstr>Rumusan Masalah</vt:lpstr>
      <vt:lpstr>Tujuan</vt:lpstr>
      <vt:lpstr>Pembahasan</vt:lpstr>
      <vt:lpstr>Kesimpulan</vt:lpstr>
      <vt:lpstr>Saran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Makalah Powerpoint</dc:title>
  <dc:creator>ATen Fans</dc:creator>
  <cp:lastModifiedBy>ATen Fans</cp:lastModifiedBy>
  <cp:revision>2</cp:revision>
  <dcterms:created xsi:type="dcterms:W3CDTF">2023-08-08T15:17:18Z</dcterms:created>
  <dcterms:modified xsi:type="dcterms:W3CDTF">2023-08-08T16:11:22Z</dcterms:modified>
</cp:coreProperties>
</file>