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9" r:id="rId3"/>
    <p:sldId id="256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0EB7-3989-C83B-38E2-773CA6EBA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5FBD-A7AD-D58B-AD6F-771AB028A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7A11-6007-CA7E-1E11-10D6FD7D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9609-9674-4A19-9C34-256066B57110}" type="datetimeFigureOut">
              <a:rPr lang="en-ID" smtClean="0"/>
              <a:t>25/07/2023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4652-B623-C224-16BA-586595AA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5D89-8161-AAEB-7BD7-DFEC507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4B25-5E59-4A38-95F4-8105EEC8C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340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F00C-F938-D843-3EC9-578C7EAF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6F797-7679-E5F5-3F86-F7222721F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9D8D-D65C-6DD5-2405-51AB29FD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9609-9674-4A19-9C34-256066B57110}" type="datetimeFigureOut">
              <a:rPr lang="en-ID" smtClean="0"/>
              <a:t>25/07/2023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9B7E1-697F-FEA0-D1DF-B9E4F8CF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2192-28B1-D6DD-27ED-5E14FD75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4B25-5E59-4A38-95F4-8105EEC8C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964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B2430-6BB0-C072-CA71-C5370EC5F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D420-7019-DB01-D12F-A585CA22A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AA52-796D-AB95-49F0-0DC241E9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9609-9674-4A19-9C34-256066B57110}" type="datetimeFigureOut">
              <a:rPr lang="en-ID" smtClean="0"/>
              <a:t>25/07/2023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B636-9524-F657-98E9-6370D9E0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EC09-E290-5AD3-EFE6-D0CD4B64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4B25-5E59-4A38-95F4-8105EEC8C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645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CCC2-F7C1-B08C-FB4D-124D38E8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2B0D-A523-59EE-5D64-1D0146C0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D213-8723-5B59-1800-E304AAE5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9609-9674-4A19-9C34-256066B57110}" type="datetimeFigureOut">
              <a:rPr lang="en-ID" smtClean="0"/>
              <a:t>25/07/2023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EA232-C305-3089-2E53-10D44273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0F1A-8E07-F5D8-A4F2-347C79C5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4B25-5E59-4A38-95F4-8105EEC8C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AF62-5682-D52F-4301-406A6B0C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A8FEF-8EFE-FD93-6A01-61993270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FD9E-7D40-BA7E-978E-72772C2B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9609-9674-4A19-9C34-256066B57110}" type="datetimeFigureOut">
              <a:rPr lang="en-ID" smtClean="0"/>
              <a:t>25/07/2023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66CF-EFA4-9EDF-9A35-A37ADF3F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F24A-BAB0-E3C4-0C59-C2E4BBA7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4B25-5E59-4A38-95F4-8105EEC8C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247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2FE5-9675-BBC3-DEDB-2349FDB8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1627-F804-9837-AD4A-75DE07CB1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3C64A-AC29-A4B4-FD6D-7F4CF2837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FE876-F4AB-454E-6C80-0DAE2CD6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9609-9674-4A19-9C34-256066B57110}" type="datetimeFigureOut">
              <a:rPr lang="en-ID" smtClean="0"/>
              <a:t>25/07/2023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2C479-40E8-FC42-25E0-197FD2EF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8186B-ECE0-AC7D-F7B1-FA9ECBDD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4B25-5E59-4A38-95F4-8105EEC8C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408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A03D-70CF-8293-F918-E4D07BBD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9BEE6-B740-F484-FFF8-EE60B0D5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4419-A2FA-B66A-3186-D6FF0FFAC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DBDDA-D517-EEC9-CBE8-2E17E2D88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00034-FA64-DBCB-91C9-48A086859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F4EDA-DC9C-3B24-97B6-A4F4B511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9609-9674-4A19-9C34-256066B57110}" type="datetimeFigureOut">
              <a:rPr lang="en-ID" smtClean="0"/>
              <a:t>25/07/2023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0E896-C2D1-DEF5-F6F9-F3D34160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626D0-8863-D958-DEFB-0FC48903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4B25-5E59-4A38-95F4-8105EEC8C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076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AC06-7812-86E1-2067-912C47C6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F7C5C-8B7F-516B-1B87-86B45090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9609-9674-4A19-9C34-256066B57110}" type="datetimeFigureOut">
              <a:rPr lang="en-ID" smtClean="0"/>
              <a:t>25/07/2023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585C1-F47D-86D5-93E2-24123AB1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A6D54-B3C4-1E21-904A-18077154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4B25-5E59-4A38-95F4-8105EEC8C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51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0846C-E426-2124-998D-6DBD04EF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9609-9674-4A19-9C34-256066B57110}" type="datetimeFigureOut">
              <a:rPr lang="en-ID" smtClean="0"/>
              <a:t>25/07/2023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45413-DD78-DDD5-2B35-DD34B8A0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17389-E56D-791D-BC8A-10B5C03D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4B25-5E59-4A38-95F4-8105EEC8C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28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3DA8-98D5-6247-873E-4CBC52D7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7E16-AA8A-BF99-145C-27219D9A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EECF9-AEBC-72C6-02AB-02C15956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6686A-BEB7-2796-8406-CDDA47D3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9609-9674-4A19-9C34-256066B57110}" type="datetimeFigureOut">
              <a:rPr lang="en-ID" smtClean="0"/>
              <a:t>25/07/2023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2B3-1E86-5377-23AF-E88EE41B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842AF-04E2-2BB5-7776-14186B99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4B25-5E59-4A38-95F4-8105EEC8C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775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671A-A5D8-CAAE-BC12-2263D7B2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F6B40-C82B-4F2A-2571-E48E05226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B8DE2-9947-421B-6D13-AFE6C00D5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AAAC5-F938-A96A-A699-2E21172E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9609-9674-4A19-9C34-256066B57110}" type="datetimeFigureOut">
              <a:rPr lang="en-ID" smtClean="0"/>
              <a:t>25/07/2023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98732-FCD3-EB9B-7511-8F1350B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DAEC7-EF48-621E-774A-0E3B53E3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4B25-5E59-4A38-95F4-8105EEC8C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787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413BF-0F75-1F65-9D0A-2371E351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FDF40-37A0-18F2-AE2C-B47994E9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52D3-73B0-4E6F-EAE7-F5D7BAF5C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59609-9674-4A19-9C34-256066B57110}" type="datetimeFigureOut">
              <a:rPr lang="en-ID" smtClean="0"/>
              <a:t>25/07/2023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0356-7939-071F-DAEC-A6CE2D067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FA8A7-511B-B1A2-41EC-8DD605DB8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64B25-5E59-4A38-95F4-8105EEC8C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99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D24C-9F90-6DEA-7455-5B279CC0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21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Presentasi</a:t>
            </a:r>
            <a:r>
              <a:rPr lang="en-US" dirty="0"/>
              <a:t> ini </a:t>
            </a:r>
            <a:r>
              <a:rPr lang="en-US" dirty="0" err="1"/>
              <a:t>dibuat</a:t>
            </a:r>
            <a:r>
              <a:rPr lang="en-US" dirty="0"/>
              <a:t> untuk </a:t>
            </a:r>
            <a:r>
              <a:rPr lang="en-US" dirty="0" err="1"/>
              <a:t>Pembahasan</a:t>
            </a:r>
            <a:r>
              <a:rPr lang="en-US" dirty="0"/>
              <a:t> Tentang </a:t>
            </a:r>
            <a:r>
              <a:rPr lang="en-US" dirty="0" err="1"/>
              <a:t>Melakukan</a:t>
            </a:r>
            <a:r>
              <a:rPr lang="en-US" dirty="0"/>
              <a:t> Pengembangan </a:t>
            </a:r>
            <a:r>
              <a:rPr lang="en-US" dirty="0" err="1"/>
              <a:t>tampilan</a:t>
            </a:r>
            <a:r>
              <a:rPr lang="en-US" dirty="0"/>
              <a:t> Website Company Profile PT 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5788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A7CE-ECF1-DD05-4CCC-DB585710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Solusi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Ketidakrapihan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endParaRPr lang="en-ID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solusinya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section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konten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highlight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dikemas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keadaan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rapi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terstruktur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pengunjung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terfokuskan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106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F542-4D2F-4B81-669C-0BAF27CF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Solusi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Penentuan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style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icon yang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endParaRPr lang="en-ID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penyelesaian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style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icon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berdiskusi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product owner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meminta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resourcenya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product owner 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mendapat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persetujuaan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product owner.</a:t>
            </a:r>
            <a:endParaRPr lang="en-ID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7812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566B-3395-3095-1791-840237CB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Solusi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3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card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konten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berita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pengumuman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tahunan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mengatasi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masalah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output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tanggal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ditampilkan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dipojok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kanan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atas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ketika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user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mengarahkan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cursor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kedalam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button 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“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Lihat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Sekarang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” yang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ada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setiap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card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di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section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berita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laporan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tahunan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pengumuman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522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FC53-5553-5840-8E3F-6A64AEA8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Solusi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masalah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mengatasinya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cara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membuat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setiap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data profile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berupa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nama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jabatan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tugas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gambar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dibuat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menjadi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satu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card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dimana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card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pada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display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awal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ketika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user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masuk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kedalam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menu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manajemen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user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hanya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melihat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nama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jabatan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gambar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tapi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ketika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user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mengarahkan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cursor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kedalam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card,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maka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card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melebar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memuat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informasi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tambahan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yaitu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tugasnya</a:t>
            </a:r>
            <a:r>
              <a:rPr lang="en-ID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35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0E9-78C7-AE17-622C-42F4E5328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7290"/>
            <a:ext cx="10515600" cy="6816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Demo </a:t>
            </a:r>
            <a:r>
              <a:rPr lang="en-US" sz="5400" b="1" dirty="0" err="1"/>
              <a:t>Aplikasi</a:t>
            </a:r>
            <a:endParaRPr lang="en-ID" sz="5400" b="1" dirty="0"/>
          </a:p>
        </p:txBody>
      </p:sp>
    </p:spTree>
    <p:extLst>
      <p:ext uri="{BB962C8B-B14F-4D97-AF65-F5344CB8AC3E}">
        <p14:creationId xmlns:p14="http://schemas.microsoft.com/office/powerpoint/2010/main" val="341601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EC36-9CC8-D7C9-22DE-8BE24E53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4064"/>
            <a:ext cx="10515600" cy="8143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/>
              <a:t>Terimakasih</a:t>
            </a:r>
            <a:endParaRPr lang="en-ID" sz="5400" b="1" dirty="0"/>
          </a:p>
        </p:txBody>
      </p:sp>
    </p:spTree>
    <p:extLst>
      <p:ext uri="{BB962C8B-B14F-4D97-AF65-F5344CB8AC3E}">
        <p14:creationId xmlns:p14="http://schemas.microsoft.com/office/powerpoint/2010/main" val="330491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6C5-6C13-92E3-22B0-1DACBCE2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Perkenalkan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F2F2-2E37-B3DB-E58C-DA29E7D2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6838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Nama: </a:t>
            </a:r>
            <a:r>
              <a:rPr lang="en-US" dirty="0" err="1"/>
              <a:t>Fanstein</a:t>
            </a:r>
            <a:r>
              <a:rPr lang="en-US" dirty="0"/>
              <a:t> </a:t>
            </a:r>
            <a:r>
              <a:rPr lang="en-US" dirty="0" err="1"/>
              <a:t>Christinus</a:t>
            </a:r>
            <a:r>
              <a:rPr lang="en-US" dirty="0"/>
              <a:t> </a:t>
            </a:r>
            <a:r>
              <a:rPr lang="en-US" dirty="0" err="1"/>
              <a:t>Alfandy</a:t>
            </a:r>
            <a:r>
              <a:rPr lang="en-US" dirty="0"/>
              <a:t> </a:t>
            </a:r>
            <a:r>
              <a:rPr lang="en-US" dirty="0" err="1"/>
              <a:t>Makomakoro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NIM: 1907411054</a:t>
            </a:r>
          </a:p>
          <a:p>
            <a:pPr>
              <a:lnSpc>
                <a:spcPct val="150000"/>
              </a:lnSpc>
            </a:pPr>
            <a:r>
              <a:rPr lang="en-US" dirty="0"/>
              <a:t>Kelas/Semester: TI 8A/7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Jurusan</a:t>
            </a:r>
            <a:r>
              <a:rPr lang="en-US" dirty="0"/>
              <a:t>: Teknik </a:t>
            </a:r>
            <a:r>
              <a:rPr lang="en-US" dirty="0" err="1"/>
              <a:t>Informatika</a:t>
            </a:r>
            <a:r>
              <a:rPr lang="en-US" dirty="0"/>
              <a:t> dan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: Teknik </a:t>
            </a:r>
            <a:r>
              <a:rPr lang="en-US" dirty="0" err="1"/>
              <a:t>Informatika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E16B3-EF3B-6A36-DF35-58C5A143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284" y="1690688"/>
            <a:ext cx="2890683" cy="47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2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4807-AF85-4C1E-1967-7C1E811C8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328" y="2235200"/>
            <a:ext cx="10997381" cy="2387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PENGEMBANGAN FORNT-END COMPANY PROFILE WEBSITE PT X</a:t>
            </a:r>
            <a:endParaRPr lang="en-ID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87B12-49D5-EE09-4166-6EBE81407A4F}"/>
              </a:ext>
            </a:extLst>
          </p:cNvPr>
          <p:cNvSpPr txBox="1"/>
          <p:nvPr/>
        </p:nvSpPr>
        <p:spPr>
          <a:xfrm>
            <a:off x="870155" y="648929"/>
            <a:ext cx="3916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Judul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D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1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88E9-74E2-A893-6C97-45D7266BE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7639"/>
            <a:ext cx="9144000" cy="8834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D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LATAR BELAKANG DAN DESKIRPSI DARI PT X</a:t>
            </a:r>
            <a:endParaRPr lang="en-ID" sz="3600" b="1" dirty="0"/>
          </a:p>
        </p:txBody>
      </p:sp>
    </p:spTree>
    <p:extLst>
      <p:ext uri="{BB962C8B-B14F-4D97-AF65-F5344CB8AC3E}">
        <p14:creationId xmlns:p14="http://schemas.microsoft.com/office/powerpoint/2010/main" val="249319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28FF-671E-069D-3FD6-A9883489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220" y="2530244"/>
            <a:ext cx="5901812" cy="1325563"/>
          </a:xfrm>
        </p:spPr>
        <p:txBody>
          <a:bodyPr/>
          <a:lstStyle/>
          <a:p>
            <a:pPr algn="ctr"/>
            <a:r>
              <a:rPr lang="en-US" b="1" dirty="0" err="1"/>
              <a:t>Fokus</a:t>
            </a:r>
            <a:r>
              <a:rPr lang="en-US" b="1" dirty="0"/>
              <a:t> Tugas/</a:t>
            </a:r>
            <a:r>
              <a:rPr lang="en-US" b="1" dirty="0" err="1"/>
              <a:t>Pengerjaan</a:t>
            </a:r>
            <a:r>
              <a:rPr lang="en-US" b="1" dirty="0"/>
              <a:t> :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26093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5B1F-2A72-E1A0-E59B-6BCE26F5E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161" y="2400812"/>
            <a:ext cx="10515600" cy="1404272"/>
          </a:xfrm>
        </p:spPr>
        <p:txBody>
          <a:bodyPr>
            <a:normAutofit/>
          </a:bodyPr>
          <a:lstStyle/>
          <a:p>
            <a:r>
              <a:rPr lang="en-US" dirty="0" err="1"/>
              <a:t>Membantu</a:t>
            </a:r>
            <a:r>
              <a:rPr lang="en-US" dirty="0"/>
              <a:t> Tim IT Services PT X dan Vendor yang </a:t>
            </a:r>
            <a:r>
              <a:rPr lang="en-US" dirty="0" err="1"/>
              <a:t>bekerjasama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PT X. Yang </a:t>
            </a:r>
            <a:r>
              <a:rPr lang="en-US" dirty="0" err="1"/>
              <a:t>saat</a:t>
            </a:r>
            <a:r>
              <a:rPr lang="en-US" dirty="0"/>
              <a:t> ini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tahap develop untuk </a:t>
            </a:r>
            <a:r>
              <a:rPr lang="en-US" dirty="0" err="1"/>
              <a:t>membuat</a:t>
            </a:r>
            <a:r>
              <a:rPr lang="en-US" dirty="0"/>
              <a:t> dan </a:t>
            </a:r>
            <a:r>
              <a:rPr lang="en-US" dirty="0" err="1"/>
              <a:t>meredesign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website company profile PT X.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004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7A50-5A2B-80B7-4991-4A29FD1F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64" y="2766218"/>
            <a:ext cx="10515600" cy="1325563"/>
          </a:xfrm>
        </p:spPr>
        <p:txBody>
          <a:bodyPr/>
          <a:lstStyle/>
          <a:p>
            <a:r>
              <a:rPr lang="en-US" b="1" dirty="0" err="1"/>
              <a:t>Kendala</a:t>
            </a:r>
            <a:r>
              <a:rPr lang="en-US" b="1" dirty="0"/>
              <a:t> yang </a:t>
            </a:r>
            <a:r>
              <a:rPr lang="en-US" b="1" dirty="0" err="1"/>
              <a:t>dihadapi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</a:t>
            </a:r>
            <a:r>
              <a:rPr lang="en-US" b="1" dirty="0" err="1"/>
              <a:t>pelaksanaan</a:t>
            </a:r>
            <a:r>
              <a:rPr lang="en-US" b="1" dirty="0"/>
              <a:t> </a:t>
            </a:r>
            <a:r>
              <a:rPr lang="en-US" b="1" dirty="0" err="1"/>
              <a:t>tugas</a:t>
            </a:r>
            <a:r>
              <a:rPr lang="en-US" b="1" dirty="0"/>
              <a:t>: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36818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2382-AFD4-6E58-AB90-3D087FDB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Ketidakrapihan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Penentuan</a:t>
            </a:r>
            <a:r>
              <a:rPr lang="en-US" dirty="0"/>
              <a:t> style,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dan icon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sembarangan</a:t>
            </a:r>
            <a:r>
              <a:rPr lang="en-US" dirty="0"/>
              <a:t>.</a:t>
            </a:r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pada card </a:t>
            </a:r>
            <a:r>
              <a:rPr lang="en-US" dirty="0" err="1"/>
              <a:t>konten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section </a:t>
            </a:r>
            <a:r>
              <a:rPr lang="en-US" dirty="0" err="1"/>
              <a:t>berita</a:t>
            </a:r>
            <a:r>
              <a:rPr lang="en-US" dirty="0"/>
              <a:t>, </a:t>
            </a:r>
            <a:r>
              <a:rPr lang="en-US" dirty="0" err="1"/>
              <a:t>pengumuman</a:t>
            </a:r>
            <a:r>
              <a:rPr lang="en-US" dirty="0"/>
              <a:t> dan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tahunan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Media&amp;Informasi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profile </a:t>
            </a:r>
            <a:r>
              <a:rPr lang="en-US" dirty="0" err="1"/>
              <a:t>manajemen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8428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342A-9F94-B38E-6795-D9D6C9FD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893"/>
            <a:ext cx="10515600" cy="1325563"/>
          </a:xfrm>
        </p:spPr>
        <p:txBody>
          <a:bodyPr/>
          <a:lstStyle/>
          <a:p>
            <a:r>
              <a:rPr lang="en-US" b="1" dirty="0"/>
              <a:t>Cara </a:t>
            </a:r>
            <a:r>
              <a:rPr lang="en-US" b="1" dirty="0" err="1"/>
              <a:t>mengatasi</a:t>
            </a:r>
            <a:r>
              <a:rPr lang="en-US" b="1" dirty="0"/>
              <a:t> </a:t>
            </a:r>
            <a:r>
              <a:rPr lang="en-US" b="1" dirty="0" err="1"/>
              <a:t>kendala</a:t>
            </a:r>
            <a:r>
              <a:rPr lang="en-US" b="1" dirty="0"/>
              <a:t> yang </a:t>
            </a:r>
            <a:r>
              <a:rPr lang="en-US" b="1" dirty="0" err="1"/>
              <a:t>dihadapi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</a:t>
            </a:r>
            <a:r>
              <a:rPr lang="en-US" b="1" dirty="0" err="1"/>
              <a:t>pelaksanaan</a:t>
            </a:r>
            <a:r>
              <a:rPr lang="en-US" b="1" dirty="0"/>
              <a:t> </a:t>
            </a:r>
            <a:r>
              <a:rPr lang="en-US" b="1" dirty="0" err="1"/>
              <a:t>tugas</a:t>
            </a:r>
            <a:r>
              <a:rPr lang="en-US" b="1" dirty="0"/>
              <a:t>: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44675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365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Presentasi ini dibuat untuk Pembahasan Tentang Melakukan Pengembangan tampilan Website Company Profile PT X</vt:lpstr>
      <vt:lpstr>Perkenalkan:</vt:lpstr>
      <vt:lpstr>PENGEMBANGAN FORNT-END COMPANY PROFILE WEBSITE PT X</vt:lpstr>
      <vt:lpstr>LATAR BELAKANG DAN DESKIRPSI DARI PT X</vt:lpstr>
      <vt:lpstr>Fokus Tugas/Pengerjaan :</vt:lpstr>
      <vt:lpstr>PowerPoint Presentation</vt:lpstr>
      <vt:lpstr>Kendala yang dihadapi selama pelaksanaan tugas:</vt:lpstr>
      <vt:lpstr>PowerPoint Presentation</vt:lpstr>
      <vt:lpstr>Cara mengatasi kendala yang dihadapi selama pelaksanaan tugas: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Perkenalkan:</dc:title>
  <dc:creator>ATen Fans</dc:creator>
  <cp:lastModifiedBy>ATen Fans</cp:lastModifiedBy>
  <cp:revision>2</cp:revision>
  <dcterms:created xsi:type="dcterms:W3CDTF">2023-01-14T13:45:58Z</dcterms:created>
  <dcterms:modified xsi:type="dcterms:W3CDTF">2023-07-25T16:33:27Z</dcterms:modified>
</cp:coreProperties>
</file>