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DA22-403E-4192-A7E3-2CF4AFECE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FE3FC-4FE3-41A2-BA29-873787BB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44F4-3D13-47C2-BF43-EF627FB1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A08B-9121-4C92-BC67-F18402E4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114-9BAC-4428-9CAF-05E6823C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9BD4-0D92-4514-BA76-484308DB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5879-8069-4920-B3EC-18F4F2A8E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81B4-CDF3-44FF-AC32-5DF10E7B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F8E0-6913-4768-8DA2-2FECA62B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E338-7EE7-4479-B210-273766A0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E57C1-B319-4C45-B70D-BA9D7B5E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B2E0E-C18C-4D22-9167-50A8D474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F823-F8C2-4A10-B77E-260DE192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50211-FF6A-45D8-A659-ED8625C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4B6B-1F04-46F0-B1A3-69088F64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201B-5C99-4BE0-82E6-C25C6FF8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3B12-391B-4A49-B7B0-3A8B7023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99CE-7C31-44A7-9F0F-FDD8988B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6F63-3271-45CD-AC0E-18DB520B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7755-3140-4221-8B33-27544DD8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BB1C-7056-49F9-8721-DD4BEBC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0B86-7954-4119-9F96-51D12347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DF50-54D3-442A-A739-741ABB1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04E9-3375-4EA6-8A9C-52D46A56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52A4-D8D4-4953-89E7-3B5B407A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1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E199-E13F-4552-8964-968EC7EB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9E62-E2AA-4B78-A24D-94A1E589B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7C87-972D-4FFA-B9F9-709C383CA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C21B-4C12-462F-B2F2-45B2F94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C7743-C902-4420-9862-3DE5CAF9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96DCF-799A-41BF-8279-47089817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1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4C91-AAA1-4566-9607-D498615B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17C0A-4B06-4FB2-BDA1-0AF94C6C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89268-6766-447C-875C-EB4F79946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7EA71-6C27-49CF-BC2D-3E9F00FC1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6E04F-E160-48EF-953A-AC75A38B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A07C7-4CF6-4B98-B512-9F5710FA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E5454-38E9-4CC0-8D6D-5BFF7B6B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F8AF5-FA74-4099-B328-BF516D39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A2A5-D6D6-4CCE-8FDB-4B28B531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5CFAC-E5F5-4653-82A7-0DBC668C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68FA4-A337-4221-AF32-C8EE63C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AAA5A-538F-4F7D-B165-837D5ACC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0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CEA99-9C1A-492C-B8BD-98243CF9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01A14-0A6F-4652-8148-13315821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AB02-8C5C-48BC-8586-444AEFE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1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BD7-D7D1-4284-95B2-A0206A40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922F-49AB-4EB5-819F-C270292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849B-CBA3-4954-91CB-77FCE43B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0169-D6B2-4950-9ADC-422916AB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0CA8-9DCD-4CD1-B1F0-0AF08158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6FE4-A3F0-4B65-B3A4-67503F22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6BF-2AC4-464C-B62A-3F6F49D6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7BB9E-7455-477D-95C4-B9EE84C4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FD8EC-10F9-4398-928C-7C764A8D8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E393B-656C-44AF-B415-35A253B0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FD5A-2983-45CB-8DBE-B8303C64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B9F6-F48E-43E2-A41B-08DBC7A9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7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3C56B-86F8-4E50-9749-3F4DED7B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08BD-FF25-4E51-920C-D864F2A6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2241-61D3-42B5-89FB-648B71D14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8EEC-3D2F-458F-8467-AB56EF5EB34D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9F0B-6243-4113-9691-E5D9DF53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9364-E8ED-47B3-84C7-9F5246705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B68F-9780-45D1-9715-40DC62768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6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EDCE-1C15-4204-B39F-0D82DA149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BF4A4-B41C-4CFD-A0B9-FEA57B4D8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248BF-F493-47F3-87D6-29382007965F}"/>
              </a:ext>
            </a:extLst>
          </p:cNvPr>
          <p:cNvSpPr/>
          <p:nvPr/>
        </p:nvSpPr>
        <p:spPr>
          <a:xfrm>
            <a:off x="4226011" y="2261286"/>
            <a:ext cx="3694670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9AA5C-04A7-4E09-ADBB-BA1055760D20}"/>
              </a:ext>
            </a:extLst>
          </p:cNvPr>
          <p:cNvSpPr/>
          <p:nvPr/>
        </p:nvSpPr>
        <p:spPr>
          <a:xfrm>
            <a:off x="4248665" y="2944082"/>
            <a:ext cx="3694670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7519-3CA6-49AC-A42B-C84BDA99E125}"/>
              </a:ext>
            </a:extLst>
          </p:cNvPr>
          <p:cNvSpPr/>
          <p:nvPr/>
        </p:nvSpPr>
        <p:spPr>
          <a:xfrm>
            <a:off x="4248665" y="3626878"/>
            <a:ext cx="3694670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 destination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8D6E3-9619-48D5-B737-79DAE0BF5F28}"/>
              </a:ext>
            </a:extLst>
          </p:cNvPr>
          <p:cNvSpPr/>
          <p:nvPr/>
        </p:nvSpPr>
        <p:spPr>
          <a:xfrm>
            <a:off x="3174141" y="4339877"/>
            <a:ext cx="1853514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 VIS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4A727-A1F9-4E98-B2B8-EF20CDE7E3B0}"/>
              </a:ext>
            </a:extLst>
          </p:cNvPr>
          <p:cNvSpPr/>
          <p:nvPr/>
        </p:nvSpPr>
        <p:spPr>
          <a:xfrm>
            <a:off x="5138865" y="4364932"/>
            <a:ext cx="1914268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 Shape diameter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830C7-040D-4EAD-A4BD-58295118C321}"/>
              </a:ext>
            </a:extLst>
          </p:cNvPr>
          <p:cNvSpPr/>
          <p:nvPr/>
        </p:nvSpPr>
        <p:spPr>
          <a:xfrm>
            <a:off x="7735329" y="4328380"/>
            <a:ext cx="1542536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 Curvature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A3FAF-039E-4039-B097-234CC81D1AED}"/>
              </a:ext>
            </a:extLst>
          </p:cNvPr>
          <p:cNvSpPr/>
          <p:nvPr/>
        </p:nvSpPr>
        <p:spPr>
          <a:xfrm>
            <a:off x="1023809" y="4328378"/>
            <a:ext cx="1853514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 Average geodesic distance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CCBCF-11D4-45A8-AFE2-A1B8494C3DA6}"/>
              </a:ext>
            </a:extLst>
          </p:cNvPr>
          <p:cNvSpPr/>
          <p:nvPr/>
        </p:nvSpPr>
        <p:spPr>
          <a:xfrm>
            <a:off x="9611496" y="4328379"/>
            <a:ext cx="1853514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 Shape 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96132-ED04-4776-BFE6-14196AFD7DC0}"/>
              </a:ext>
            </a:extLst>
          </p:cNvPr>
          <p:cNvSpPr/>
          <p:nvPr/>
        </p:nvSpPr>
        <p:spPr>
          <a:xfrm>
            <a:off x="4259477" y="5051080"/>
            <a:ext cx="3694670" cy="4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Feature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FA94B-5FAA-49BC-B3F6-AAA8381C6E54}"/>
              </a:ext>
            </a:extLst>
          </p:cNvPr>
          <p:cNvCxnSpPr>
            <a:stCxn id="4" idx="2"/>
          </p:cNvCxnSpPr>
          <p:nvPr/>
        </p:nvCxnSpPr>
        <p:spPr>
          <a:xfrm>
            <a:off x="6073346" y="2755557"/>
            <a:ext cx="0" cy="22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B7FC4-D1C5-4C90-A32B-35D19F89273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38353"/>
            <a:ext cx="0" cy="18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C1446A5-6DC2-4588-8113-A4A056174C7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3919669" y="2152046"/>
            <a:ext cx="207229" cy="4145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DABC0F4-4614-44D0-9137-7852736CC0F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989085" y="3232962"/>
            <a:ext cx="218728" cy="1995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B52767-45B5-4153-A0F1-CAC389310FB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974109" y="4243040"/>
            <a:ext cx="2437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E7ED2B7-F32F-4548-84BB-9EBBD086B1C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7197683" y="3019465"/>
            <a:ext cx="207231" cy="241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AB7157-39D4-4878-AB89-CC80E8707CDD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8213511" y="2003637"/>
            <a:ext cx="207230" cy="4442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8FDB52-4AE1-4E8F-97C9-0BACD6C2B68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6005467" y="4949734"/>
            <a:ext cx="191877" cy="10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BAA269E-CD6E-4E6F-BF28-A280C97A88C4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2867238" y="3905976"/>
            <a:ext cx="475567" cy="2308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BAD186-3498-48C9-8CB2-425600CF209C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3902952" y="4941691"/>
            <a:ext cx="580858" cy="132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1E47986-481A-4DA2-8026-EA9904DBB039}"/>
              </a:ext>
            </a:extLst>
          </p:cNvPr>
          <p:cNvCxnSpPr>
            <a:stCxn id="9" idx="2"/>
            <a:endCxn id="12" idx="3"/>
          </p:cNvCxnSpPr>
          <p:nvPr/>
        </p:nvCxnSpPr>
        <p:spPr>
          <a:xfrm rot="5400000">
            <a:off x="7992590" y="4784208"/>
            <a:ext cx="475565" cy="55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3937CB9-2605-4D77-8122-76D8BCCEC829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9008417" y="3768380"/>
            <a:ext cx="475566" cy="2584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344399-3692-4423-BBE5-AC3403B1777C}"/>
              </a:ext>
            </a:extLst>
          </p:cNvPr>
          <p:cNvCxnSpPr>
            <a:stCxn id="12" idx="2"/>
            <a:endCxn id="5" idx="1"/>
          </p:cNvCxnSpPr>
          <p:nvPr/>
        </p:nvCxnSpPr>
        <p:spPr>
          <a:xfrm rot="5400000" flipH="1">
            <a:off x="4000672" y="3439212"/>
            <a:ext cx="2354133" cy="1858147"/>
          </a:xfrm>
          <a:prstGeom prst="bentConnector4">
            <a:avLst>
              <a:gd name="adj1" fmla="val -9711"/>
              <a:gd name="adj2" fmla="val 285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9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A35D0-834E-44D3-921B-CB44BB05ACF8}"/>
              </a:ext>
            </a:extLst>
          </p:cNvPr>
          <p:cNvSpPr/>
          <p:nvPr/>
        </p:nvSpPr>
        <p:spPr>
          <a:xfrm>
            <a:off x="4720281" y="815546"/>
            <a:ext cx="285441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Interrupt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16D78-DD96-4911-879B-F07BC8CE76C4}"/>
              </a:ext>
            </a:extLst>
          </p:cNvPr>
          <p:cNvSpPr/>
          <p:nvPr/>
        </p:nvSpPr>
        <p:spPr>
          <a:xfrm>
            <a:off x="4720281" y="3521678"/>
            <a:ext cx="285441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Renderer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100BBC6-F618-4A74-B084-446A0CF1DC70}"/>
              </a:ext>
            </a:extLst>
          </p:cNvPr>
          <p:cNvSpPr/>
          <p:nvPr/>
        </p:nvSpPr>
        <p:spPr>
          <a:xfrm>
            <a:off x="5010664" y="1828801"/>
            <a:ext cx="2273644" cy="14086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if Valid Interrupt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B17D0-9395-4857-A5E0-0908C309296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147486" y="1544595"/>
            <a:ext cx="1" cy="2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523CAB-31C3-4DD9-A5F9-C6276E0B7247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147486" y="3237471"/>
            <a:ext cx="1" cy="28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F3639EA-7FF0-4877-A1F9-D57710640BAD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4720281" y="1180071"/>
            <a:ext cx="12700" cy="2706132"/>
          </a:xfrm>
          <a:prstGeom prst="bentConnector3">
            <a:avLst>
              <a:gd name="adj1" fmla="val 42324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CB49DE3-D772-4E9E-9988-3F165E3DEA9A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>
            <a:off x="4720282" y="1180072"/>
            <a:ext cx="290383" cy="1353065"/>
          </a:xfrm>
          <a:prstGeom prst="bentConnector3">
            <a:avLst>
              <a:gd name="adj1" fmla="val 1787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3EC5F-1D91-4D83-BE3B-099276B72759}"/>
              </a:ext>
            </a:extLst>
          </p:cNvPr>
          <p:cNvSpPr/>
          <p:nvPr/>
        </p:nvSpPr>
        <p:spPr>
          <a:xfrm>
            <a:off x="3991232" y="210066"/>
            <a:ext cx="3842952" cy="257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Class: </a:t>
            </a:r>
            <a:r>
              <a:rPr lang="en-IN" dirty="0" err="1"/>
              <a:t>GenericMesh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5BC69-3AD6-432A-A909-B29D6985FE26}"/>
              </a:ext>
            </a:extLst>
          </p:cNvPr>
          <p:cNvSpPr/>
          <p:nvPr/>
        </p:nvSpPr>
        <p:spPr>
          <a:xfrm>
            <a:off x="4151870" y="630195"/>
            <a:ext cx="3571103" cy="1989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void </a:t>
            </a:r>
            <a:r>
              <a:rPr lang="en-IN" dirty="0" err="1"/>
              <a:t>crunchMesh</a:t>
            </a:r>
            <a:r>
              <a:rPr lang="en-IN" dirty="0"/>
              <a:t>();</a:t>
            </a:r>
          </a:p>
          <a:p>
            <a:pPr algn="ctr"/>
            <a:r>
              <a:rPr lang="en-IN" dirty="0" err="1"/>
              <a:t>getVertexColor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getFaceColor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getColorScales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setInterpolate</a:t>
            </a:r>
            <a:r>
              <a:rPr lang="en-IN" dirty="0"/>
              <a:t>(bool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4286A-F67A-4407-913B-A675B3AEB451}"/>
              </a:ext>
            </a:extLst>
          </p:cNvPr>
          <p:cNvSpPr/>
          <p:nvPr/>
        </p:nvSpPr>
        <p:spPr>
          <a:xfrm>
            <a:off x="148280" y="4287796"/>
            <a:ext cx="3842952" cy="257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Class: </a:t>
            </a:r>
            <a:r>
              <a:rPr lang="en-IN" dirty="0" err="1"/>
              <a:t>FastMarchingPlanes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1C1EF-36BA-4BEB-984F-6C24303F02CF}"/>
              </a:ext>
            </a:extLst>
          </p:cNvPr>
          <p:cNvSpPr/>
          <p:nvPr/>
        </p:nvSpPr>
        <p:spPr>
          <a:xfrm>
            <a:off x="308918" y="4707925"/>
            <a:ext cx="3571103" cy="1989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getMeshFileName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getCurvatureFileName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getVISFileName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getSDFFileName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getAGDFileName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getShapeContextFileName</a:t>
            </a:r>
            <a:r>
              <a:rPr lang="en-IN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EC981-4F70-4B54-ABC2-842745B132EC}"/>
              </a:ext>
            </a:extLst>
          </p:cNvPr>
          <p:cNvSpPr/>
          <p:nvPr/>
        </p:nvSpPr>
        <p:spPr>
          <a:xfrm>
            <a:off x="4151870" y="3031525"/>
            <a:ext cx="3842952" cy="257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Class: </a:t>
            </a:r>
            <a:r>
              <a:rPr lang="en-IN" dirty="0" err="1"/>
              <a:t>FeatureUnit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3BED61-7465-4E68-8470-E8E8A84268C4}"/>
              </a:ext>
            </a:extLst>
          </p:cNvPr>
          <p:cNvSpPr/>
          <p:nvPr/>
        </p:nvSpPr>
        <p:spPr>
          <a:xfrm>
            <a:off x="4312508" y="3451654"/>
            <a:ext cx="3571103" cy="1989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getMeshFileName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getCurvatureFileName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getVISFileName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getSDFFileName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getAGDFileName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getShapeContextFileName</a:t>
            </a:r>
            <a:r>
              <a:rPr lang="en-IN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D48D3-261E-4134-8E20-DF689604350B}"/>
              </a:ext>
            </a:extLst>
          </p:cNvPr>
          <p:cNvSpPr/>
          <p:nvPr/>
        </p:nvSpPr>
        <p:spPr>
          <a:xfrm>
            <a:off x="8155460" y="3031525"/>
            <a:ext cx="3842952" cy="257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Class: </a:t>
            </a:r>
            <a:r>
              <a:rPr lang="en-IN" dirty="0" err="1"/>
              <a:t>FeatureUnit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0B4E9-E8CD-4430-9E89-8EACDEAAE20B}"/>
              </a:ext>
            </a:extLst>
          </p:cNvPr>
          <p:cNvSpPr/>
          <p:nvPr/>
        </p:nvSpPr>
        <p:spPr>
          <a:xfrm>
            <a:off x="8316098" y="3451654"/>
            <a:ext cx="3571103" cy="1989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getMeshFileName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getCurvatureFileName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getVISFileName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getSDFFileName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getAGDFileName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getShapeContextFileName</a:t>
            </a:r>
            <a:r>
              <a:rPr lang="en-IN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BAEF3-2CF4-4546-9080-589D7935F43C}"/>
              </a:ext>
            </a:extLst>
          </p:cNvPr>
          <p:cNvSpPr/>
          <p:nvPr/>
        </p:nvSpPr>
        <p:spPr>
          <a:xfrm>
            <a:off x="67961" y="1507528"/>
            <a:ext cx="3842952" cy="257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Class: </a:t>
            </a:r>
            <a:r>
              <a:rPr lang="en-IN" dirty="0" err="1"/>
              <a:t>FastMarchingPlanes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2FAC5-8AD2-45CD-8FA1-39E349CD93C1}"/>
              </a:ext>
            </a:extLst>
          </p:cNvPr>
          <p:cNvSpPr/>
          <p:nvPr/>
        </p:nvSpPr>
        <p:spPr>
          <a:xfrm>
            <a:off x="228599" y="1927657"/>
            <a:ext cx="3571103" cy="1989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getMeshFileName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getCurvatureFileName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getVISFileName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getSDFFileName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getAGDFileName</a:t>
            </a:r>
            <a:r>
              <a:rPr lang="en-IN" dirty="0"/>
              <a:t>()</a:t>
            </a:r>
          </a:p>
          <a:p>
            <a:pPr algn="ctr"/>
            <a:r>
              <a:rPr lang="en-IN" dirty="0" err="1"/>
              <a:t>getShapeContextFileName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183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E536F4-74B1-4421-B90B-F84F9B6200EE}"/>
              </a:ext>
            </a:extLst>
          </p:cNvPr>
          <p:cNvSpPr/>
          <p:nvPr/>
        </p:nvSpPr>
        <p:spPr>
          <a:xfrm>
            <a:off x="3830594" y="889686"/>
            <a:ext cx="3694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 Unified Renderer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100C1-11A0-4756-849E-F39C3049676A}"/>
              </a:ext>
            </a:extLst>
          </p:cNvPr>
          <p:cNvSpPr/>
          <p:nvPr/>
        </p:nvSpPr>
        <p:spPr>
          <a:xfrm>
            <a:off x="3830594" y="1981200"/>
            <a:ext cx="3694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Renderer Type as AGDRenderer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49E21-281E-405B-A3D2-FAFB651DC620}"/>
              </a:ext>
            </a:extLst>
          </p:cNvPr>
          <p:cNvSpPr/>
          <p:nvPr/>
        </p:nvSpPr>
        <p:spPr>
          <a:xfrm>
            <a:off x="3830593" y="3072714"/>
            <a:ext cx="3694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Wait for user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17161-DE04-4941-870C-EA7DC2DC66F8}"/>
              </a:ext>
            </a:extLst>
          </p:cNvPr>
          <p:cNvSpPr/>
          <p:nvPr/>
        </p:nvSpPr>
        <p:spPr>
          <a:xfrm>
            <a:off x="4843845" y="4341342"/>
            <a:ext cx="16681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SDFRenderer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92381-8756-4296-91FB-DAF157463B04}"/>
              </a:ext>
            </a:extLst>
          </p:cNvPr>
          <p:cNvSpPr/>
          <p:nvPr/>
        </p:nvSpPr>
        <p:spPr>
          <a:xfrm>
            <a:off x="1863813" y="4341343"/>
            <a:ext cx="15198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AGDRenderer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1DBD1-852A-4118-BE0E-DC367125B4D0}"/>
              </a:ext>
            </a:extLst>
          </p:cNvPr>
          <p:cNvSpPr/>
          <p:nvPr/>
        </p:nvSpPr>
        <p:spPr>
          <a:xfrm>
            <a:off x="7949504" y="4341342"/>
            <a:ext cx="15651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SCRenderer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4827C-013D-4078-8B52-B799D0A8C6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77930" y="1804086"/>
            <a:ext cx="0" cy="1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C0CCF9-6A5D-442E-A093-75DC5E5C39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677929" y="2895600"/>
            <a:ext cx="1" cy="1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66267A-4577-494F-8E9B-A13E121375C9}"/>
              </a:ext>
            </a:extLst>
          </p:cNvPr>
          <p:cNvCxnSpPr>
            <a:cxnSpLocks/>
          </p:cNvCxnSpPr>
          <p:nvPr/>
        </p:nvCxnSpPr>
        <p:spPr>
          <a:xfrm>
            <a:off x="5663513" y="412715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278EBBA-C300-42A3-8EA9-D7263573756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500815" y="4164228"/>
            <a:ext cx="3542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DD5AF7-5E84-4F83-B709-1F0AD809810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973728" y="2637141"/>
            <a:ext cx="354229" cy="3054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972291B-2D59-45E4-93E1-F81F162E0EA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7027900" y="2637142"/>
            <a:ext cx="354228" cy="3054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64B21-A520-47F7-A051-769760F60888}"/>
              </a:ext>
            </a:extLst>
          </p:cNvPr>
          <p:cNvSpPr/>
          <p:nvPr/>
        </p:nvSpPr>
        <p:spPr>
          <a:xfrm>
            <a:off x="3830593" y="5609969"/>
            <a:ext cx="36946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Unified Renderer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8DBEB55-74B0-48CA-9751-5DD7D758B84F}"/>
              </a:ext>
            </a:extLst>
          </p:cNvPr>
          <p:cNvCxnSpPr>
            <a:stCxn id="9" idx="2"/>
            <a:endCxn id="42" idx="0"/>
          </p:cNvCxnSpPr>
          <p:nvPr/>
        </p:nvCxnSpPr>
        <p:spPr>
          <a:xfrm rot="16200000" flipH="1">
            <a:off x="3973728" y="3905768"/>
            <a:ext cx="354226" cy="3054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C2AEE82-8FD1-4EBF-B7DE-9119E31B536B}"/>
              </a:ext>
            </a:extLst>
          </p:cNvPr>
          <p:cNvCxnSpPr>
            <a:stCxn id="8" idx="2"/>
            <a:endCxn id="42" idx="0"/>
          </p:cNvCxnSpPr>
          <p:nvPr/>
        </p:nvCxnSpPr>
        <p:spPr>
          <a:xfrm rot="16200000" flipH="1">
            <a:off x="5500815" y="5432854"/>
            <a:ext cx="3542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16AD271-EE6C-4E0A-918E-56B5E651EA82}"/>
              </a:ext>
            </a:extLst>
          </p:cNvPr>
          <p:cNvCxnSpPr>
            <a:stCxn id="10" idx="2"/>
            <a:endCxn id="42" idx="0"/>
          </p:cNvCxnSpPr>
          <p:nvPr/>
        </p:nvCxnSpPr>
        <p:spPr>
          <a:xfrm rot="5400000">
            <a:off x="7027902" y="3905770"/>
            <a:ext cx="354227" cy="3054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3FB73AC-6CE1-4FA6-B494-77969F2BDBCC}"/>
              </a:ext>
            </a:extLst>
          </p:cNvPr>
          <p:cNvCxnSpPr>
            <a:stCxn id="42" idx="1"/>
            <a:endCxn id="7" idx="1"/>
          </p:cNvCxnSpPr>
          <p:nvPr/>
        </p:nvCxnSpPr>
        <p:spPr>
          <a:xfrm rot="10800000">
            <a:off x="3830593" y="3529915"/>
            <a:ext cx="12700" cy="2537255"/>
          </a:xfrm>
          <a:prstGeom prst="bentConnector3">
            <a:avLst>
              <a:gd name="adj1" fmla="val 176594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7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907554-EA76-4A31-994A-D7FDDC7F5D0D}"/>
              </a:ext>
            </a:extLst>
          </p:cNvPr>
          <p:cNvSpPr/>
          <p:nvPr/>
        </p:nvSpPr>
        <p:spPr>
          <a:xfrm>
            <a:off x="1494132" y="951463"/>
            <a:ext cx="3694671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Training Mesh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787BB-9FDC-4E1C-B257-3112DE443A9A}"/>
              </a:ext>
            </a:extLst>
          </p:cNvPr>
          <p:cNvSpPr/>
          <p:nvPr/>
        </p:nvSpPr>
        <p:spPr>
          <a:xfrm>
            <a:off x="7190599" y="945283"/>
            <a:ext cx="3694671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Training Mesh Labels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70268-D24E-4E82-9F25-2828BA6783A7}"/>
              </a:ext>
            </a:extLst>
          </p:cNvPr>
          <p:cNvSpPr/>
          <p:nvPr/>
        </p:nvSpPr>
        <p:spPr>
          <a:xfrm>
            <a:off x="4213650" y="1495161"/>
            <a:ext cx="3694671" cy="39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Classifier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18956-29E5-4E38-BB6C-79DBC142B8F7}"/>
              </a:ext>
            </a:extLst>
          </p:cNvPr>
          <p:cNvSpPr/>
          <p:nvPr/>
        </p:nvSpPr>
        <p:spPr>
          <a:xfrm>
            <a:off x="4213649" y="2372493"/>
            <a:ext cx="3694671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Classify mesh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474BF-9168-482F-935B-DB365E55B378}"/>
              </a:ext>
            </a:extLst>
          </p:cNvPr>
          <p:cNvSpPr/>
          <p:nvPr/>
        </p:nvSpPr>
        <p:spPr>
          <a:xfrm>
            <a:off x="467494" y="2378665"/>
            <a:ext cx="2627871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Test Mesh Features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CBB47-6AA2-4914-86C3-73270C14211E}"/>
              </a:ext>
            </a:extLst>
          </p:cNvPr>
          <p:cNvSpPr/>
          <p:nvPr/>
        </p:nvSpPr>
        <p:spPr>
          <a:xfrm>
            <a:off x="2230392" y="3212752"/>
            <a:ext cx="3694671" cy="60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Append Test mesh with classified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A242D-FC44-49AF-8E2D-24D48828E6EE}"/>
              </a:ext>
            </a:extLst>
          </p:cNvPr>
          <p:cNvSpPr/>
          <p:nvPr/>
        </p:nvSpPr>
        <p:spPr>
          <a:xfrm>
            <a:off x="6472877" y="3212752"/>
            <a:ext cx="3694671" cy="60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Append Raw Mesh with ground truth labels.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14418-D669-421B-9C77-650F53428ECF}"/>
              </a:ext>
            </a:extLst>
          </p:cNvPr>
          <p:cNvSpPr/>
          <p:nvPr/>
        </p:nvSpPr>
        <p:spPr>
          <a:xfrm>
            <a:off x="4213648" y="4195113"/>
            <a:ext cx="3694671" cy="2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Render Result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2E53E8-3495-4D3B-BB9C-15EEF347C90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188803" y="1155349"/>
            <a:ext cx="872183" cy="339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C53F3E2-1EAF-4C4C-A629-D8BF54B027DB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6060987" y="1149169"/>
            <a:ext cx="1129613" cy="345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86A6D3-CF28-414E-A344-0FD21046842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60985" y="1890576"/>
            <a:ext cx="1" cy="4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6470A2-AE53-4480-B5D2-C4D379D50985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095365" y="2533131"/>
            <a:ext cx="1118284" cy="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965385-DD22-4925-B66D-ADF1206FA47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809866" y="1961632"/>
            <a:ext cx="518983" cy="1983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2588DBC-4565-4060-8FD0-11E1A0D5559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6931108" y="1823646"/>
            <a:ext cx="518983" cy="2259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79CD506-9572-4744-AD67-6C352B8F43E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880916" y="3015044"/>
            <a:ext cx="376881" cy="1983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0ABE88-640F-401A-A4B5-7326B851C69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7002159" y="2877058"/>
            <a:ext cx="376881" cy="2259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6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Rao Padebettu</dc:creator>
  <cp:lastModifiedBy>Rohit Rao Padebettu</cp:lastModifiedBy>
  <cp:revision>8</cp:revision>
  <dcterms:created xsi:type="dcterms:W3CDTF">2017-12-05T03:46:06Z</dcterms:created>
  <dcterms:modified xsi:type="dcterms:W3CDTF">2017-12-05T09:41:57Z</dcterms:modified>
</cp:coreProperties>
</file>