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8" r:id="rId2"/>
    <p:sldId id="476" r:id="rId3"/>
    <p:sldId id="489" r:id="rId4"/>
    <p:sldId id="490" r:id="rId5"/>
    <p:sldId id="479" r:id="rId6"/>
    <p:sldId id="398" r:id="rId7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FFFFF"/>
    <a:srgbClr val="7F7F7F"/>
    <a:srgbClr val="F79600"/>
    <a:srgbClr val="FFBC4F"/>
    <a:srgbClr val="8FACC5"/>
    <a:srgbClr val="7AB6E7"/>
    <a:srgbClr val="F2F2F2"/>
    <a:srgbClr val="337AB7"/>
    <a:srgbClr val="41B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75" autoAdjust="0"/>
    <p:restoredTop sz="93963" autoAdjust="0"/>
  </p:normalViewPr>
  <p:slideViewPr>
    <p:cSldViewPr>
      <p:cViewPr varScale="1">
        <p:scale>
          <a:sx n="91" d="100"/>
          <a:sy n="91" d="100"/>
        </p:scale>
        <p:origin x="344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640" y="28"/>
      </p:cViewPr>
      <p:guideLst>
        <p:guide orient="horz" pos="28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7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6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5361" b="44474"/>
          <a:stretch>
            <a:fillRect/>
          </a:stretch>
        </p:blipFill>
        <p:spPr>
          <a:xfrm>
            <a:off x="7505992" y="300572"/>
            <a:ext cx="1080120" cy="190623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755650" y="700088"/>
            <a:ext cx="7831138" cy="4175125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请简述个人教育经历</a:t>
            </a:r>
            <a:r>
              <a:rPr lang="en-US" altLang="zh-CN" dirty="0" smtClean="0"/>
              <a:t>/</a:t>
            </a:r>
            <a:r>
              <a:rPr lang="zh-CN" altLang="en-US" dirty="0" smtClean="0"/>
              <a:t>职业经历</a:t>
            </a:r>
            <a:r>
              <a:rPr lang="en-US" altLang="zh-CN" dirty="0" smtClean="0"/>
              <a:t>/</a:t>
            </a:r>
            <a:r>
              <a:rPr lang="zh-CN" altLang="en-US" dirty="0" smtClean="0"/>
              <a:t>岗位职责等（建议时长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分钟）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03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755650" y="700088"/>
            <a:ext cx="7831138" cy="4175125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请陈述自己的专业能力，并运用</a:t>
            </a:r>
            <a:r>
              <a:rPr lang="en-US" altLang="zh-CN" dirty="0" smtClean="0"/>
              <a:t>STAR</a:t>
            </a:r>
            <a:r>
              <a:rPr lang="zh-CN" altLang="en-US" dirty="0" smtClean="0"/>
              <a:t>原则举证（建议时长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分钟）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755650" y="700088"/>
            <a:ext cx="7831138" cy="4175125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请陈述自己的管理能力，并运用</a:t>
            </a:r>
            <a:r>
              <a:rPr lang="en-US" altLang="zh-CN" dirty="0" smtClean="0"/>
              <a:t>STAR</a:t>
            </a:r>
            <a:r>
              <a:rPr lang="zh-CN" altLang="en-US" dirty="0" smtClean="0"/>
              <a:t>原则举证（建议时长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分钟）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7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6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5361" b="44474"/>
          <a:stretch>
            <a:fillRect/>
          </a:stretch>
        </p:blipFill>
        <p:spPr>
          <a:xfrm>
            <a:off x="7505992" y="300572"/>
            <a:ext cx="1080120" cy="190623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755650" y="700088"/>
            <a:ext cx="7831138" cy="4175125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请陈述自己的业务贡献，并运用</a:t>
            </a:r>
            <a:r>
              <a:rPr lang="en-US" altLang="zh-CN" dirty="0" smtClean="0"/>
              <a:t>STAR</a:t>
            </a:r>
            <a:r>
              <a:rPr lang="zh-CN" altLang="en-US" dirty="0" smtClean="0"/>
              <a:t>原则举证（建议时长</a:t>
            </a:r>
            <a:r>
              <a:rPr lang="en-US" altLang="zh-CN" dirty="0" smtClean="0"/>
              <a:t>3</a:t>
            </a:r>
            <a:r>
              <a:rPr lang="zh-CN" altLang="en-US" dirty="0" smtClean="0"/>
              <a:t>分钟）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7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7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3528" y="292896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5361" b="44474"/>
          <a:stretch>
            <a:fillRect/>
          </a:stretch>
        </p:blipFill>
        <p:spPr>
          <a:xfrm>
            <a:off x="7505992" y="300572"/>
            <a:ext cx="1080120" cy="190623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755650" y="700088"/>
            <a:ext cx="7831138" cy="4175125"/>
          </a:xfrm>
        </p:spPr>
        <p:txBody>
          <a:bodyPr>
            <a:normAutofit/>
          </a:bodyPr>
          <a:lstStyle>
            <a:lvl1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请确保规划内容可操作性，可衡量（建议时长</a:t>
            </a:r>
            <a:r>
              <a:rPr lang="en-US" altLang="zh-CN" dirty="0" smtClean="0"/>
              <a:t>1</a:t>
            </a:r>
            <a:r>
              <a:rPr lang="zh-CN" altLang="en-US" dirty="0" smtClean="0"/>
              <a:t>分钟）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BEB2-47CF-D64F-9289-44B2238707A7}" type="datetimeFigureOut">
              <a:rPr kumimoji="1" lang="zh-CN" altLang="en-US" smtClean="0"/>
              <a:t>2024/8/21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B729-13CC-064D-8AA6-051958CFAD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276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3" r:id="rId3"/>
    <p:sldLayoutId id="2147483650" r:id="rId4"/>
    <p:sldLayoutId id="2147483682" r:id="rId5"/>
    <p:sldLayoutId id="2147483671" r:id="rId6"/>
    <p:sldLayoutId id="2147483662" r:id="rId7"/>
    <p:sldLayoutId id="214748368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/>
          <p:nvPr/>
        </p:nvSpPr>
        <p:spPr>
          <a:xfrm>
            <a:off x="357070" y="1909864"/>
            <a:ext cx="8399207" cy="70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960">
              <a:lnSpc>
                <a:spcPct val="150000"/>
              </a:lnSpc>
              <a:spcAft>
                <a:spcPts val="540"/>
              </a:spcAft>
              <a:defRPr/>
            </a:pPr>
            <a:r>
              <a:rPr lang="zh-CN" altLang="en-US" sz="3000" b="1" kern="0" cap="all" spc="-113" dirty="0" smtClean="0">
                <a:ln w="9000" cmpd="sng">
                  <a:solidFill>
                    <a:srgbClr val="FFC000">
                      <a:shade val="50000"/>
                      <a:satMod val="120000"/>
                      <a:alpha val="0"/>
                    </a:srgbClr>
                  </a:solidFill>
                  <a:prstDash val="solid"/>
                </a:ln>
                <a:solidFill>
                  <a:srgbClr val="00327D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项目总结报告</a:t>
            </a:r>
            <a:endParaRPr lang="en-US" altLang="zh-CN" sz="3000" b="1" kern="0" cap="all" spc="-113" dirty="0" smtClean="0">
              <a:ln w="9000" cmpd="sng">
                <a:solidFill>
                  <a:srgbClr val="FFC000">
                    <a:shade val="50000"/>
                    <a:satMod val="120000"/>
                    <a:alpha val="0"/>
                  </a:srgbClr>
                </a:solidFill>
                <a:prstDash val="solid"/>
              </a:ln>
              <a:solidFill>
                <a:srgbClr val="00327D"/>
              </a:solidFill>
              <a:effectLst>
                <a:reflection blurRad="12700" stA="28000" endPos="45000" dist="10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771550"/>
            <a:ext cx="3600400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60852"/>
            <a:ext cx="3744416" cy="1091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/>
          <p:cNvSpPr>
            <a:spLocks noChangeArrowheads="1"/>
          </p:cNvSpPr>
          <p:nvPr/>
        </p:nvSpPr>
        <p:spPr bwMode="auto">
          <a:xfrm>
            <a:off x="770690" y="195486"/>
            <a:ext cx="702742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目录</a:t>
            </a:r>
            <a:endParaRPr lang="zh-CN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32"/>
          <p:cNvGrpSpPr/>
          <p:nvPr/>
        </p:nvGrpSpPr>
        <p:grpSpPr>
          <a:xfrm>
            <a:off x="4519334" y="2787774"/>
            <a:ext cx="2932986" cy="494397"/>
            <a:chOff x="5433441" y="2859066"/>
            <a:chExt cx="4566902" cy="659349"/>
          </a:xfrm>
          <a:effectLst>
            <a:outerShdw blurRad="76200" dist="63500" dir="5400000" algn="ctr" rotWithShape="0">
              <a:srgbClr val="000000">
                <a:alpha val="50000"/>
              </a:srgbClr>
            </a:outerShdw>
          </a:effectLst>
        </p:grpSpPr>
        <p:sp>
          <p:nvSpPr>
            <p:cNvPr id="14" name="五边形 13"/>
            <p:cNvSpPr/>
            <p:nvPr/>
          </p:nvSpPr>
          <p:spPr>
            <a:xfrm flipH="1">
              <a:off x="5433441" y="2859066"/>
              <a:ext cx="4566902" cy="659349"/>
            </a:xfrm>
            <a:prstGeom prst="homePlate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淘宝店chenying0907出品 9"/>
            <p:cNvSpPr txBox="1"/>
            <p:nvPr/>
          </p:nvSpPr>
          <p:spPr>
            <a:xfrm>
              <a:off x="6366466" y="2989558"/>
              <a:ext cx="2802604" cy="369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工作改善</a:t>
              </a:r>
            </a:p>
          </p:txBody>
        </p:sp>
      </p:grpSp>
      <p:grpSp>
        <p:nvGrpSpPr>
          <p:cNvPr id="17" name="组合 31"/>
          <p:cNvGrpSpPr/>
          <p:nvPr/>
        </p:nvGrpSpPr>
        <p:grpSpPr>
          <a:xfrm>
            <a:off x="4511553" y="1980083"/>
            <a:ext cx="2940767" cy="494397"/>
            <a:chOff x="5433441" y="1258764"/>
            <a:chExt cx="4566902" cy="659349"/>
          </a:xfrm>
          <a:effectLst>
            <a:outerShdw blurRad="76200" dist="63500" dir="5400000" algn="ctr" rotWithShape="0">
              <a:srgbClr val="000000">
                <a:alpha val="50000"/>
              </a:srgbClr>
            </a:outerShdw>
          </a:effectLst>
        </p:grpSpPr>
        <p:sp>
          <p:nvSpPr>
            <p:cNvPr id="18" name="五边形 17"/>
            <p:cNvSpPr/>
            <p:nvPr/>
          </p:nvSpPr>
          <p:spPr>
            <a:xfrm flipH="1">
              <a:off x="5433441" y="1258764"/>
              <a:ext cx="4566902" cy="659349"/>
            </a:xfrm>
            <a:prstGeom prst="homePlat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淘宝店chenying0907出品 9"/>
            <p:cNvSpPr txBox="1"/>
            <p:nvPr/>
          </p:nvSpPr>
          <p:spPr>
            <a:xfrm>
              <a:off x="6366466" y="1389258"/>
              <a:ext cx="2802603" cy="3694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问题与经验</a:t>
              </a:r>
              <a:r>
                <a:rPr lang="zh-CN" altLang="en-US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9"/>
          <p:cNvGrpSpPr/>
          <p:nvPr/>
        </p:nvGrpSpPr>
        <p:grpSpPr>
          <a:xfrm>
            <a:off x="694483" y="1284580"/>
            <a:ext cx="2504039" cy="2720793"/>
            <a:chOff x="2785836" y="1252765"/>
            <a:chExt cx="2847975" cy="3095625"/>
          </a:xfrm>
        </p:grpSpPr>
        <p:pic>
          <p:nvPicPr>
            <p:cNvPr id="40" name="Picture 4" descr="C:\Users\Administrator\Desktop\00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836" y="1252765"/>
              <a:ext cx="2847975" cy="3095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椭圆 40"/>
            <p:cNvSpPr/>
            <p:nvPr/>
          </p:nvSpPr>
          <p:spPr>
            <a:xfrm>
              <a:off x="3328533" y="1919287"/>
              <a:ext cx="1762580" cy="1762580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2" name="70"/>
          <p:cNvSpPr/>
          <p:nvPr/>
        </p:nvSpPr>
        <p:spPr>
          <a:xfrm>
            <a:off x="494004" y="2312083"/>
            <a:ext cx="2899796" cy="605787"/>
          </a:xfrm>
          <a:prstGeom prst="rect">
            <a:avLst/>
          </a:prstGeom>
        </p:spPr>
        <p:txBody>
          <a:bodyPr wrap="square" lIns="51421" tIns="25710" rIns="51421" bIns="25710">
            <a:spAutoFit/>
          </a:bodyPr>
          <a:lstStyle/>
          <a:p>
            <a:pPr algn="ctr"/>
            <a:r>
              <a:rPr lang="zh-CN" altLang="en-US" sz="3600" b="1" dirty="0">
                <a:solidFill>
                  <a:prstClr val="white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Gisha" panose="020B0502040204020203" pitchFamily="34" charset="-79"/>
              </a:rPr>
              <a:t>目录</a:t>
            </a:r>
            <a:endParaRPr lang="en-US" altLang="zh-CN" sz="3600" b="1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  <a:cs typeface="Gisha" panose="020B0502040204020203" pitchFamily="34" charset="-79"/>
            </a:endParaRPr>
          </a:p>
        </p:txBody>
      </p:sp>
      <p:grpSp>
        <p:nvGrpSpPr>
          <p:cNvPr id="43" name="组合 47"/>
          <p:cNvGrpSpPr/>
          <p:nvPr/>
        </p:nvGrpSpPr>
        <p:grpSpPr>
          <a:xfrm>
            <a:off x="3590831" y="1811324"/>
            <a:ext cx="913404" cy="857022"/>
            <a:chOff x="4536999" y="1861000"/>
            <a:chExt cx="1217714" cy="1142960"/>
          </a:xfrm>
        </p:grpSpPr>
        <p:grpSp>
          <p:nvGrpSpPr>
            <p:cNvPr id="44" name="组合 43"/>
            <p:cNvGrpSpPr/>
            <p:nvPr/>
          </p:nvGrpSpPr>
          <p:grpSpPr>
            <a:xfrm>
              <a:off x="4609047" y="1861000"/>
              <a:ext cx="1051524" cy="1142960"/>
              <a:chOff x="2785836" y="1252765"/>
              <a:chExt cx="2847975" cy="3095625"/>
            </a:xfrm>
          </p:grpSpPr>
          <p:pic>
            <p:nvPicPr>
              <p:cNvPr id="46" name="Picture 4" descr="C:\Users\Administrator\Desktop\000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5836" y="1252765"/>
                <a:ext cx="2847975" cy="3095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椭圆 46"/>
              <p:cNvSpPr/>
              <p:nvPr/>
            </p:nvSpPr>
            <p:spPr>
              <a:xfrm>
                <a:off x="3328533" y="1919287"/>
                <a:ext cx="1762580" cy="1762580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" name="70"/>
            <p:cNvSpPr/>
            <p:nvPr/>
          </p:nvSpPr>
          <p:spPr>
            <a:xfrm>
              <a:off x="4536999" y="2192661"/>
              <a:ext cx="1217714" cy="523328"/>
            </a:xfrm>
            <a:prstGeom prst="rect">
              <a:avLst/>
            </a:prstGeom>
          </p:spPr>
          <p:txBody>
            <a:bodyPr wrap="square" lIns="68571" tIns="34285" rIns="68571" bIns="34285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Gisha" panose="020B0502040204020203" pitchFamily="34" charset="-79"/>
                </a:rPr>
                <a:t>1</a:t>
              </a:r>
            </a:p>
          </p:txBody>
        </p:sp>
      </p:grpSp>
      <p:grpSp>
        <p:nvGrpSpPr>
          <p:cNvPr id="48" name="组合 48"/>
          <p:cNvGrpSpPr/>
          <p:nvPr/>
        </p:nvGrpSpPr>
        <p:grpSpPr>
          <a:xfrm>
            <a:off x="3590831" y="2644248"/>
            <a:ext cx="913404" cy="857022"/>
            <a:chOff x="4536999" y="1861000"/>
            <a:chExt cx="1217714" cy="1142960"/>
          </a:xfrm>
        </p:grpSpPr>
        <p:grpSp>
          <p:nvGrpSpPr>
            <p:cNvPr id="49" name="组合 49"/>
            <p:cNvGrpSpPr/>
            <p:nvPr/>
          </p:nvGrpSpPr>
          <p:grpSpPr>
            <a:xfrm>
              <a:off x="4609047" y="1861000"/>
              <a:ext cx="1051524" cy="1142960"/>
              <a:chOff x="2785836" y="1252765"/>
              <a:chExt cx="2847975" cy="3095625"/>
            </a:xfrm>
          </p:grpSpPr>
          <p:pic>
            <p:nvPicPr>
              <p:cNvPr id="51" name="Picture 4" descr="C:\Users\Administrator\Desktop\000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5836" y="1252765"/>
                <a:ext cx="2847975" cy="3095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椭圆 51"/>
              <p:cNvSpPr/>
              <p:nvPr/>
            </p:nvSpPr>
            <p:spPr>
              <a:xfrm>
                <a:off x="3328533" y="1919287"/>
                <a:ext cx="1762580" cy="1762580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" name="70"/>
            <p:cNvSpPr/>
            <p:nvPr/>
          </p:nvSpPr>
          <p:spPr>
            <a:xfrm>
              <a:off x="4536999" y="2192661"/>
              <a:ext cx="1217714" cy="523328"/>
            </a:xfrm>
            <a:prstGeom prst="rect">
              <a:avLst/>
            </a:prstGeom>
          </p:spPr>
          <p:txBody>
            <a:bodyPr wrap="square" lIns="68571" tIns="34285" rIns="68571" bIns="34285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Gisha" panose="020B0502040204020203" pitchFamily="34" charset="-79"/>
                </a:rPr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2915168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3"/>
          <p:cNvSpPr>
            <a:spLocks noChangeArrowheads="1"/>
          </p:cNvSpPr>
          <p:nvPr/>
        </p:nvSpPr>
        <p:spPr bwMode="auto">
          <a:xfrm>
            <a:off x="770690" y="195486"/>
            <a:ext cx="2113385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问题与经验总结</a:t>
            </a:r>
            <a:endParaRPr lang="zh-CN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690" y="705059"/>
            <a:ext cx="574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问题点</a:t>
            </a:r>
            <a:r>
              <a:rPr lang="en-US" altLang="zh-CN" sz="1200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EB1</a:t>
            </a:r>
            <a:r>
              <a:rPr lang="zh-CN" altLang="en-US" sz="1200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sz="1200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D6</a:t>
            </a:r>
            <a:r>
              <a:rPr lang="zh-CN" altLang="en-US" sz="1200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故障频发</a:t>
            </a:r>
            <a:endParaRPr lang="zh-CN" altLang="en-US" sz="1200" dirty="0" smtClean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3220" y="1083831"/>
            <a:ext cx="770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现象</a:t>
            </a:r>
            <a:r>
              <a:rPr lang="zh-CN" altLang="en-US" dirty="0" smtClean="0">
                <a:solidFill>
                  <a:srgbClr val="FF0000"/>
                </a:solidFill>
              </a:rPr>
              <a:t>：增压泵的电流异常，偶尔可</a:t>
            </a:r>
            <a:r>
              <a:rPr lang="zh-CN" altLang="en-US" dirty="0" smtClean="0">
                <a:solidFill>
                  <a:srgbClr val="FF0000"/>
                </a:solidFill>
              </a:rPr>
              <a:t>复现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0690" y="2580039"/>
            <a:ext cx="747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问题总结：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、针对电流过小，整个补水过程增加了管路自循环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3s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，可以将增压泵的管路中充满水，这样增压泵就不会泵空气了，从而不会导致增压泵电流过小；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、增对大电流，由于之前设定时考虑到了适配器最大能承受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电流，电子选择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3.5A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作为增压泵阈值，在实际的测量中发现，很有可能电流会达到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3.6A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，因此修改了最大阈值至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3.8A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、此次故障之后，知道了故障的设定一定要严谨，对于一些参数，需要以实际测量为依据进行设定。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3220" y="1462603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C000"/>
                </a:solidFill>
              </a:rPr>
              <a:t>原因</a:t>
            </a:r>
            <a:r>
              <a:rPr lang="zh-CN" altLang="en-US" dirty="0" smtClean="0">
                <a:solidFill>
                  <a:srgbClr val="FFC000"/>
                </a:solidFill>
              </a:rPr>
              <a:t>分析</a:t>
            </a:r>
            <a:r>
              <a:rPr lang="zh-CN" altLang="en-US" dirty="0" smtClean="0">
                <a:solidFill>
                  <a:srgbClr val="FFC000"/>
                </a:solidFill>
              </a:rPr>
              <a:t>：由于增压泵的需要将冷水打入碳化罐中，而碳化罐的与二氧化碳气罐直通的，因此罐内压力很大，而增压泵与碳化罐中间只有一个单向阀阻断，结构工程师的描述是单向阀不一定能堵气，因此在往碳化罐内补水之前可能会出现，增压泵的整个管路均为空气，而导致增压泵空泵，出现电流过小，导致故障；由于往碳化罐内补水为倍压，因此可能会出现增压泵电流过大，导致故障。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42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3"/>
          <p:cNvSpPr>
            <a:spLocks noChangeArrowheads="1"/>
          </p:cNvSpPr>
          <p:nvPr/>
        </p:nvSpPr>
        <p:spPr bwMode="auto">
          <a:xfrm>
            <a:off x="770690" y="195486"/>
            <a:ext cx="2113385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Impact" panose="020B0806030902050204" pitchFamily="34" charset="0"/>
              </a:rPr>
              <a:t>问题与经验总结</a:t>
            </a:r>
            <a:endParaRPr lang="zh-CN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0690" y="705059"/>
            <a:ext cx="574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问题点</a:t>
            </a:r>
            <a:r>
              <a:rPr lang="en-US" altLang="zh-CN" sz="1200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：制冷时，进行冲洗流程，在冲洗后再次制冷需要等</a:t>
            </a:r>
            <a:r>
              <a:rPr lang="en-US" altLang="zh-CN" sz="1200" dirty="0" smtClean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2h</a:t>
            </a:r>
            <a:endParaRPr lang="zh-CN" altLang="en-US" sz="1200" dirty="0" smtClean="0">
              <a:solidFill>
                <a:srgbClr val="005D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3220" y="1083831"/>
            <a:ext cx="770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现象</a:t>
            </a:r>
            <a:r>
              <a:rPr lang="zh-CN" altLang="en-US" dirty="0" smtClean="0">
                <a:solidFill>
                  <a:srgbClr val="FF0000"/>
                </a:solidFill>
              </a:rPr>
              <a:t>：机器在冲洗</a:t>
            </a:r>
            <a:r>
              <a:rPr lang="zh-CN" altLang="en-US" dirty="0" smtClean="0">
                <a:solidFill>
                  <a:srgbClr val="FF0000"/>
                </a:solidFill>
              </a:rPr>
              <a:t>结束后不制冷，</a:t>
            </a:r>
            <a:r>
              <a:rPr lang="zh-CN" altLang="en-US" dirty="0" smtClean="0">
                <a:solidFill>
                  <a:srgbClr val="FF0000"/>
                </a:solidFill>
              </a:rPr>
              <a:t>可</a:t>
            </a:r>
            <a:r>
              <a:rPr lang="zh-CN" altLang="en-US" dirty="0" smtClean="0">
                <a:solidFill>
                  <a:srgbClr val="FF0000"/>
                </a:solidFill>
              </a:rPr>
              <a:t>复现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0690" y="2580039"/>
            <a:ext cx="747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问题总结：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由于压缩机需要缓冲五分钟，因此我没有把初始化时压缩机的状态进行初始化，而是根据实际情况进行初始化，还是进行缓冲五分钟，就比如制冷停止，去冲洗的工况，现在应等待缓冲五分钟，而不是直接初始化；由于本人的疏忽导致了此状态并未切换，在负载都关闭的情况下，仍然在制冷状态下，因此需要等待两小时自我保护的机制才可以跳出此状态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、此问题导致了走了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ECN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，因此在后续开发中一定要注意相关状态的切换。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3220" y="1462603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C000"/>
                </a:solidFill>
              </a:rPr>
              <a:t>原因</a:t>
            </a:r>
            <a:r>
              <a:rPr lang="zh-CN" altLang="en-US" dirty="0" smtClean="0">
                <a:solidFill>
                  <a:srgbClr val="FFC000"/>
                </a:solidFill>
              </a:rPr>
              <a:t>分析</a:t>
            </a:r>
            <a:r>
              <a:rPr lang="zh-CN" altLang="en-US" dirty="0">
                <a:solidFill>
                  <a:srgbClr val="FFC000"/>
                </a:solidFill>
              </a:rPr>
              <a:t>：在制冷工况下换完气瓶，进入冲洗状态后，此时压缩机已关闭，但是软件中还是在制冷工况下，未跳到等待五分钟压缩机缓冲状态。在制冷工况下换完气瓶，进入冲洗状态后，此时压缩机已关闭，但是软件中还是在制冷工况下，未跳到等待五分钟压缩机缓冲状态。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45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 3"/>
          <p:cNvSpPr>
            <a:spLocks noChangeArrowheads="1"/>
          </p:cNvSpPr>
          <p:nvPr/>
        </p:nvSpPr>
        <p:spPr bwMode="auto">
          <a:xfrm>
            <a:off x="770690" y="195486"/>
            <a:ext cx="1266999" cy="40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工作改善</a:t>
            </a:r>
            <a:endParaRPr lang="zh-CN" alt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568" y="1419622"/>
            <a:ext cx="7689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WP2373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项目是我进公司来第一个正式项目，虽然其控制的负载并没有很多，但是对于新手的我来说还有很多东西需要学习，包括负载驱动采集机制，控制逻辑等等，受益匪浅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针对问题房和模拟房相关的软件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，对于本人来说肯定是因为考虑不周到导致的，因此在后续的编程中，本人会考虑多种情况，更复杂的工况进行编程；相比于我在学校参与的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MCU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的项目，其不需要进行保护机制，或者说没有故障机制，而面对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C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端，应当考虑的东西会变的更多，因此需要相应的故障机制。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对于不同部门所提的需求，需要分析其合理性以及相关的实现的效果再进行导入，同时对于他们的这些需求，也需要相关邮件进行存档。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1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032646"/>
            <a:ext cx="3744416" cy="1091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7187;#407187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808;"/>
  <p:tag name="ISLIDE.PICTURE" val="#223217;"/>
  <p:tag name="ISLIDE.VECTOR" val="#43155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808;"/>
  <p:tag name="ISLIDE.PICTURE" val="#223217;"/>
  <p:tag name="ISLIDE.VECTOR" val="#43155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1808;"/>
  <p:tag name="ISLIDE.PICTURE" val="#223217;"/>
  <p:tag name="ISLIDE.VECTOR" val="#431550;"/>
</p:tagLst>
</file>

<file path=ppt/theme/theme1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3409</TotalTime>
  <Words>675</Words>
  <Application>Microsoft Office PowerPoint</Application>
  <PresentationFormat>全屏显示(16:9)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Gisha</vt:lpstr>
      <vt:lpstr>等线</vt:lpstr>
      <vt:lpstr>宋体</vt:lpstr>
      <vt:lpstr>微软雅黑</vt:lpstr>
      <vt:lpstr>Arial</vt:lpstr>
      <vt:lpstr>Calibri</vt:lpstr>
      <vt:lpstr>Impact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subject>大侠素材铺</dc:subject>
  <dc:creator>大侠素材铺</dc:creator>
  <dc:description>大侠素材铺_x000d_
淘宝店：https://dxpu.taobao.com/</dc:description>
  <cp:lastModifiedBy>hanqi.zhang(张汉奇)</cp:lastModifiedBy>
  <cp:revision>801</cp:revision>
  <dcterms:created xsi:type="dcterms:W3CDTF">2015-12-11T17:46:00Z</dcterms:created>
  <dcterms:modified xsi:type="dcterms:W3CDTF">2024-08-22T02:11:31Z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