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2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9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3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46B-3795-4A3F-A06B-45E236232B6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EBA9-DF86-4650-B3C0-8B2FA36B5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725" y="933450"/>
            <a:ext cx="27542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主机增压泵工作时的状态：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、出常温水的状态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、出常温与沸水混水的状态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、给热胆补水的状态</a:t>
            </a:r>
            <a:endParaRPr lang="en-US" altLang="zh-CN" sz="1600" dirty="0" smtClean="0"/>
          </a:p>
          <a:p>
            <a:r>
              <a:rPr lang="en-US" altLang="zh-CN" sz="1600" dirty="0"/>
              <a:t>4</a:t>
            </a:r>
            <a:r>
              <a:rPr lang="zh-CN" altLang="en-US" sz="1600" dirty="0" smtClean="0"/>
              <a:t>、给冷水箱补常温水的状态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、延长寿命冲洗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、零陈水冲洗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85725" y="3673257"/>
            <a:ext cx="3057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辅机</a:t>
            </a:r>
            <a:r>
              <a:rPr lang="zh-CN" altLang="en-US" sz="1600" dirty="0" smtClean="0"/>
              <a:t>增压泵工作时的状态：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、出冷水的状态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、给碳化罐补水的状态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、出气泡水（一直出到碳化罐</a:t>
            </a:r>
            <a:endParaRPr lang="en-US" altLang="zh-CN" sz="1600" dirty="0" smtClean="0"/>
          </a:p>
          <a:p>
            <a:r>
              <a:rPr lang="zh-CN" altLang="en-US" sz="1600" dirty="0" smtClean="0"/>
              <a:t>低水位时触发增压泵给碳化罐补</a:t>
            </a:r>
            <a:endParaRPr lang="en-US" altLang="zh-CN" sz="1600" dirty="0" smtClean="0"/>
          </a:p>
          <a:p>
            <a:r>
              <a:rPr lang="zh-CN" altLang="en-US" sz="1600" dirty="0" smtClean="0"/>
              <a:t>水，保证可持续出气泡水）</a:t>
            </a:r>
            <a:endParaRPr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78536"/>
              </p:ext>
            </p:extLst>
          </p:nvPr>
        </p:nvGraphicFramePr>
        <p:xfrm>
          <a:off x="3067050" y="0"/>
          <a:ext cx="9119732" cy="66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80">
                  <a:extLst>
                    <a:ext uri="{9D8B030D-6E8A-4147-A177-3AD203B41FA5}">
                      <a16:colId xmlns:a16="http://schemas.microsoft.com/office/drawing/2014/main" val="110061443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458071267"/>
                    </a:ext>
                  </a:extLst>
                </a:gridCol>
                <a:gridCol w="4512172">
                  <a:extLst>
                    <a:ext uri="{9D8B030D-6E8A-4147-A177-3AD203B41FA5}">
                      <a16:colId xmlns:a16="http://schemas.microsoft.com/office/drawing/2014/main" val="129244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主机增压泵工作状态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辅机增压泵工作状态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主机与辅机增压泵错开运行方式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21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出常温水的状态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给碳化罐补水的状态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优先出常温水，出完常温水后给碳化罐补水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414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出气泡水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27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出常温与沸水混水的状态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69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给碳化罐补水的状态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优先出混水，出完混水后给碳化罐补水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6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出气泡水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24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给热胆补水的状态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优先出冷水，出完冷水给热胆补水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18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给碳化罐补水的状态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优先给热胆补水，后给碳化罐补水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6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出气泡水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优先出气泡水，出完气泡水给热胆补水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018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给冷水箱补常温水的状态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出冷水同时不补常温水，到冷水箱低水位，出冷水停，而后给冷水箱补常温水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796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给碳化罐补水的状态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、冷水箱中水位低于高水位，高于低水位的情况，优先给碳化罐补水；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、冷水箱中水位低于低水位，优先给冷水箱补常温水，制冷到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℃</a:t>
                      </a:r>
                      <a:r>
                        <a:rPr lang="en-US" altLang="zh-CN" sz="1400" dirty="0" smtClean="0"/>
                        <a:t>-7</a:t>
                      </a:r>
                      <a:r>
                        <a:rPr lang="zh-CN" altLang="en-US" sz="1400" dirty="0" smtClean="0"/>
                        <a:t>℃后给碳化罐补水。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99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出气泡水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同给碳化罐补水状态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431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冲洗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出冷水的状态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优先出冷水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24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给碳化罐补水的状态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优先碳化罐补水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0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出气泡水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优先出气泡水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7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99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380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tom.shu(树曙)</dc:creator>
  <cp:lastModifiedBy>tom.shu(树曙)</cp:lastModifiedBy>
  <cp:revision>15</cp:revision>
  <dcterms:created xsi:type="dcterms:W3CDTF">2023-12-23T07:58:22Z</dcterms:created>
  <dcterms:modified xsi:type="dcterms:W3CDTF">2023-12-25T09:25:23Z</dcterms:modified>
</cp:coreProperties>
</file>