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2" r:id="rId2"/>
    <p:sldId id="256" r:id="rId3"/>
    <p:sldId id="291" r:id="rId4"/>
    <p:sldId id="294" r:id="rId5"/>
    <p:sldId id="319" r:id="rId6"/>
    <p:sldId id="314" r:id="rId7"/>
    <p:sldId id="295" r:id="rId8"/>
    <p:sldId id="299" r:id="rId9"/>
    <p:sldId id="322" r:id="rId10"/>
    <p:sldId id="323" r:id="rId11"/>
    <p:sldId id="300" r:id="rId12"/>
    <p:sldId id="320" r:id="rId13"/>
    <p:sldId id="296" r:id="rId14"/>
    <p:sldId id="297" r:id="rId15"/>
    <p:sldId id="298" r:id="rId16"/>
    <p:sldId id="308" r:id="rId17"/>
    <p:sldId id="321" r:id="rId18"/>
    <p:sldId id="315" r:id="rId19"/>
    <p:sldId id="311" r:id="rId20"/>
    <p:sldId id="317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A419B5-FC46-4F95-8743-33EF5F419F4D}" v="149" dt="2019-11-07T19:38:58.807"/>
    <p1510:client id="{9217C9B2-18F5-4933-9B91-2FAC4863320C}" v="486" dt="2019-11-04T18:54:02.874"/>
    <p1510:client id="{EFECF251-A44C-1CEB-56C8-FE1458783E79}" v="9" dt="2019-11-07T19:42:08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ara Josip GBS-BMTL1b_2018" userId="S::josip.skara@edu.gbssg.ch::4884d742-918c-4a04-bc16-a5f3eef84ba3" providerId="AD" clId="Web-{EFECF251-A44C-1CEB-56C8-FE1458783E79}"/>
    <pc:docChg chg="modSld">
      <pc:chgData name="Skara Josip GBS-BMTL1b_2018" userId="S::josip.skara@edu.gbssg.ch::4884d742-918c-4a04-bc16-a5f3eef84ba3" providerId="AD" clId="Web-{EFECF251-A44C-1CEB-56C8-FE1458783E79}" dt="2019-11-07T19:42:05.274" v="6"/>
      <pc:docMkLst>
        <pc:docMk/>
      </pc:docMkLst>
      <pc:sldChg chg="modNotes">
        <pc:chgData name="Skara Josip GBS-BMTL1b_2018" userId="S::josip.skara@edu.gbssg.ch::4884d742-918c-4a04-bc16-a5f3eef84ba3" providerId="AD" clId="Web-{EFECF251-A44C-1CEB-56C8-FE1458783E79}" dt="2019-11-07T19:41:38.805" v="4"/>
        <pc:sldMkLst>
          <pc:docMk/>
          <pc:sldMk cId="2192401868" sldId="256"/>
        </pc:sldMkLst>
      </pc:sldChg>
      <pc:sldChg chg="modNotes">
        <pc:chgData name="Skara Josip GBS-BMTL1b_2018" userId="S::josip.skara@edu.gbssg.ch::4884d742-918c-4a04-bc16-a5f3eef84ba3" providerId="AD" clId="Web-{EFECF251-A44C-1CEB-56C8-FE1458783E79}" dt="2019-11-07T19:42:05.242" v="5"/>
        <pc:sldMkLst>
          <pc:docMk/>
          <pc:sldMk cId="3640701659" sldId="291"/>
        </pc:sldMkLst>
      </pc:sldChg>
      <pc:sldChg chg="modNotes">
        <pc:chgData name="Skara Josip GBS-BMTL1b_2018" userId="S::josip.skara@edu.gbssg.ch::4884d742-918c-4a04-bc16-a5f3eef84ba3" providerId="AD" clId="Web-{EFECF251-A44C-1CEB-56C8-FE1458783E79}" dt="2019-11-07T19:42:05.274" v="6"/>
        <pc:sldMkLst>
          <pc:docMk/>
          <pc:sldMk cId="2508349269" sldId="294"/>
        </pc:sldMkLst>
      </pc:sldChg>
      <pc:sldChg chg="modSp">
        <pc:chgData name="Skara Josip GBS-BMTL1b_2018" userId="S::josip.skara@edu.gbssg.ch::4884d742-918c-4a04-bc16-a5f3eef84ba3" providerId="AD" clId="Web-{EFECF251-A44C-1CEB-56C8-FE1458783E79}" dt="2019-11-07T19:38:14.007" v="2" actId="20577"/>
        <pc:sldMkLst>
          <pc:docMk/>
          <pc:sldMk cId="3184380896" sldId="315"/>
        </pc:sldMkLst>
        <pc:spChg chg="mod">
          <ac:chgData name="Skara Josip GBS-BMTL1b_2018" userId="S::josip.skara@edu.gbssg.ch::4884d742-918c-4a04-bc16-a5f3eef84ba3" providerId="AD" clId="Web-{EFECF251-A44C-1CEB-56C8-FE1458783E79}" dt="2019-11-07T19:38:14.007" v="2" actId="20577"/>
          <ac:spMkLst>
            <pc:docMk/>
            <pc:sldMk cId="3184380896" sldId="315"/>
            <ac:spMk id="10" creationId="{DCFD129C-192D-4745-95F6-D1404F2467C6}"/>
          </ac:spMkLst>
        </pc:spChg>
      </pc:sldChg>
    </pc:docChg>
  </pc:docChgLst>
  <pc:docChgLst>
    <pc:chgData name="Franjic Franjo GBS-BMTL1b_2018" userId="b03408ce-4cb5-443c-b15d-1d6fd418f1ee" providerId="ADAL" clId="{5BA419B5-FC46-4F95-8743-33EF5F419F4D}"/>
    <pc:docChg chg="custSel modSld">
      <pc:chgData name="Franjic Franjo GBS-BMTL1b_2018" userId="b03408ce-4cb5-443c-b15d-1d6fd418f1ee" providerId="ADAL" clId="{5BA419B5-FC46-4F95-8743-33EF5F419F4D}" dt="2019-11-07T19:38:58.807" v="148" actId="20577"/>
      <pc:docMkLst>
        <pc:docMk/>
      </pc:docMkLst>
      <pc:sldChg chg="modNotesTx">
        <pc:chgData name="Franjic Franjo GBS-BMTL1b_2018" userId="b03408ce-4cb5-443c-b15d-1d6fd418f1ee" providerId="ADAL" clId="{5BA419B5-FC46-4F95-8743-33EF5F419F4D}" dt="2019-11-07T19:36:11.166" v="60" actId="20577"/>
        <pc:sldMkLst>
          <pc:docMk/>
          <pc:sldMk cId="652587122" sldId="296"/>
        </pc:sldMkLst>
      </pc:sldChg>
      <pc:sldChg chg="modNotesTx">
        <pc:chgData name="Franjic Franjo GBS-BMTL1b_2018" userId="b03408ce-4cb5-443c-b15d-1d6fd418f1ee" providerId="ADAL" clId="{5BA419B5-FC46-4F95-8743-33EF5F419F4D}" dt="2019-11-07T19:36:15.619" v="67" actId="20577"/>
        <pc:sldMkLst>
          <pc:docMk/>
          <pc:sldMk cId="3662841645" sldId="298"/>
        </pc:sldMkLst>
      </pc:sldChg>
      <pc:sldChg chg="modNotesTx">
        <pc:chgData name="Franjic Franjo GBS-BMTL1b_2018" userId="b03408ce-4cb5-443c-b15d-1d6fd418f1ee" providerId="ADAL" clId="{5BA419B5-FC46-4F95-8743-33EF5F419F4D}" dt="2019-11-07T19:36:56.238" v="83" actId="20577"/>
        <pc:sldMkLst>
          <pc:docMk/>
          <pc:sldMk cId="3033078119" sldId="311"/>
        </pc:sldMkLst>
      </pc:sldChg>
      <pc:sldChg chg="modNotesTx">
        <pc:chgData name="Franjic Franjo GBS-BMTL1b_2018" userId="b03408ce-4cb5-443c-b15d-1d6fd418f1ee" providerId="ADAL" clId="{5BA419B5-FC46-4F95-8743-33EF5F419F4D}" dt="2019-11-07T19:35:14.025" v="5" actId="20577"/>
        <pc:sldMkLst>
          <pc:docMk/>
          <pc:sldMk cId="3481572376" sldId="314"/>
        </pc:sldMkLst>
      </pc:sldChg>
      <pc:sldChg chg="modSp modNotesTx">
        <pc:chgData name="Franjic Franjo GBS-BMTL1b_2018" userId="b03408ce-4cb5-443c-b15d-1d6fd418f1ee" providerId="ADAL" clId="{5BA419B5-FC46-4F95-8743-33EF5F419F4D}" dt="2019-11-07T19:38:58.807" v="148" actId="20577"/>
        <pc:sldMkLst>
          <pc:docMk/>
          <pc:sldMk cId="3184380896" sldId="315"/>
        </pc:sldMkLst>
        <pc:spChg chg="mod">
          <ac:chgData name="Franjic Franjo GBS-BMTL1b_2018" userId="b03408ce-4cb5-443c-b15d-1d6fd418f1ee" providerId="ADAL" clId="{5BA419B5-FC46-4F95-8743-33EF5F419F4D}" dt="2019-11-07T19:38:58.807" v="148" actId="20577"/>
          <ac:spMkLst>
            <pc:docMk/>
            <pc:sldMk cId="3184380896" sldId="315"/>
            <ac:spMk id="10" creationId="{DCFD129C-192D-4745-95F6-D1404F2467C6}"/>
          </ac:spMkLst>
        </pc:spChg>
      </pc:sldChg>
      <pc:sldChg chg="modNotesTx">
        <pc:chgData name="Franjic Franjo GBS-BMTL1b_2018" userId="b03408ce-4cb5-443c-b15d-1d6fd418f1ee" providerId="ADAL" clId="{5BA419B5-FC46-4F95-8743-33EF5F419F4D}" dt="2019-11-07T19:36:49.775" v="82" actId="20577"/>
        <pc:sldMkLst>
          <pc:docMk/>
          <pc:sldMk cId="312398045" sldId="317"/>
        </pc:sldMkLst>
      </pc:sldChg>
      <pc:sldChg chg="modNotesTx">
        <pc:chgData name="Franjic Franjo GBS-BMTL1b_2018" userId="b03408ce-4cb5-443c-b15d-1d6fd418f1ee" providerId="ADAL" clId="{5BA419B5-FC46-4F95-8743-33EF5F419F4D}" dt="2019-11-07T19:35:18.133" v="10" actId="20577"/>
        <pc:sldMkLst>
          <pc:docMk/>
          <pc:sldMk cId="2289327763" sldId="319"/>
        </pc:sldMkLst>
      </pc:sldChg>
      <pc:sldChg chg="modNotesTx">
        <pc:chgData name="Franjic Franjo GBS-BMTL1b_2018" userId="b03408ce-4cb5-443c-b15d-1d6fd418f1ee" providerId="ADAL" clId="{5BA419B5-FC46-4F95-8743-33EF5F419F4D}" dt="2019-11-07T19:35:57.455" v="34" actId="20577"/>
        <pc:sldMkLst>
          <pc:docMk/>
          <pc:sldMk cId="1762557575" sldId="321"/>
        </pc:sldMkLst>
      </pc:sldChg>
    </pc:docChg>
  </pc:docChgLst>
  <pc:docChgLst>
    <pc:chgData name="Skara Josip GBS-BMTL1b_2018" userId="S::josip.skara@edu.gbssg.ch::4884d742-918c-4a04-bc16-a5f3eef84ba3" providerId="AD" clId="Web-{FF26B20E-2A1A-6647-4FFF-15E9D98D7590}"/>
    <pc:docChg chg="modSld">
      <pc:chgData name="Skara Josip GBS-BMTL1b_2018" userId="S::josip.skara@edu.gbssg.ch::4884d742-918c-4a04-bc16-a5f3eef84ba3" providerId="AD" clId="Web-{FF26B20E-2A1A-6647-4FFF-15E9D98D7590}" dt="2019-11-01T14:39:29.310" v="3" actId="20577"/>
      <pc:docMkLst>
        <pc:docMk/>
      </pc:docMkLst>
      <pc:sldChg chg="modSp">
        <pc:chgData name="Skara Josip GBS-BMTL1b_2018" userId="S::josip.skara@edu.gbssg.ch::4884d742-918c-4a04-bc16-a5f3eef84ba3" providerId="AD" clId="Web-{FF26B20E-2A1A-6647-4FFF-15E9D98D7590}" dt="2019-11-01T14:39:29.310" v="2" actId="20577"/>
        <pc:sldMkLst>
          <pc:docMk/>
          <pc:sldMk cId="3640701659" sldId="291"/>
        </pc:sldMkLst>
        <pc:spChg chg="mod">
          <ac:chgData name="Skara Josip GBS-BMTL1b_2018" userId="S::josip.skara@edu.gbssg.ch::4884d742-918c-4a04-bc16-a5f3eef84ba3" providerId="AD" clId="Web-{FF26B20E-2A1A-6647-4FFF-15E9D98D7590}" dt="2019-11-01T14:39:29.310" v="2" actId="20577"/>
          <ac:spMkLst>
            <pc:docMk/>
            <pc:sldMk cId="3640701659" sldId="291"/>
            <ac:spMk id="5" creationId="{57FE93FD-1C86-41B4-A4A8-DE3E19ADA182}"/>
          </ac:spMkLst>
        </pc:spChg>
      </pc:sldChg>
    </pc:docChg>
  </pc:docChgLst>
  <pc:docChgLst>
    <pc:chgData name="Franjic Franjo GBS-BMTL1b_2018" userId="b03408ce-4cb5-443c-b15d-1d6fd418f1ee" providerId="ADAL" clId="{F9322310-6EDC-5A43-AB07-3752E68845F3}"/>
    <pc:docChg chg="delSld modSld sldOrd">
      <pc:chgData name="Franjic Franjo GBS-BMTL1b_2018" userId="b03408ce-4cb5-443c-b15d-1d6fd418f1ee" providerId="ADAL" clId="{F9322310-6EDC-5A43-AB07-3752E68845F3}" dt="2019-11-01T14:59:32.232" v="23" actId="122"/>
      <pc:docMkLst>
        <pc:docMk/>
      </pc:docMkLst>
      <pc:sldChg chg="modSp">
        <pc:chgData name="Franjic Franjo GBS-BMTL1b_2018" userId="b03408ce-4cb5-443c-b15d-1d6fd418f1ee" providerId="ADAL" clId="{F9322310-6EDC-5A43-AB07-3752E68845F3}" dt="2019-11-01T14:59:32.232" v="23" actId="122"/>
        <pc:sldMkLst>
          <pc:docMk/>
          <pc:sldMk cId="2192401868" sldId="256"/>
        </pc:sldMkLst>
        <pc:spChg chg="mod">
          <ac:chgData name="Franjic Franjo GBS-BMTL1b_2018" userId="b03408ce-4cb5-443c-b15d-1d6fd418f1ee" providerId="ADAL" clId="{F9322310-6EDC-5A43-AB07-3752E68845F3}" dt="2019-11-01T14:59:32.232" v="23" actId="122"/>
          <ac:spMkLst>
            <pc:docMk/>
            <pc:sldMk cId="2192401868" sldId="256"/>
            <ac:spMk id="5" creationId="{3678B487-86F8-4FDE-8AF3-E624A0420847}"/>
          </ac:spMkLst>
        </pc:spChg>
      </pc:sldChg>
      <pc:sldChg chg="modSp">
        <pc:chgData name="Franjic Franjo GBS-BMTL1b_2018" userId="b03408ce-4cb5-443c-b15d-1d6fd418f1ee" providerId="ADAL" clId="{F9322310-6EDC-5A43-AB07-3752E68845F3}" dt="2019-11-01T14:59:26.394" v="21" actId="122"/>
        <pc:sldMkLst>
          <pc:docMk/>
          <pc:sldMk cId="3640701659" sldId="291"/>
        </pc:sldMkLst>
        <pc:spChg chg="mod">
          <ac:chgData name="Franjic Franjo GBS-BMTL1b_2018" userId="b03408ce-4cb5-443c-b15d-1d6fd418f1ee" providerId="ADAL" clId="{F9322310-6EDC-5A43-AB07-3752E68845F3}" dt="2019-11-01T14:59:26.394" v="21" actId="122"/>
          <ac:spMkLst>
            <pc:docMk/>
            <pc:sldMk cId="3640701659" sldId="291"/>
            <ac:spMk id="6" creationId="{5427E1C9-CDAE-42D6-973C-9C4363BCE907}"/>
          </ac:spMkLst>
        </pc:spChg>
      </pc:sldChg>
      <pc:sldChg chg="modSp">
        <pc:chgData name="Franjic Franjo GBS-BMTL1b_2018" userId="b03408ce-4cb5-443c-b15d-1d6fd418f1ee" providerId="ADAL" clId="{F9322310-6EDC-5A43-AB07-3752E68845F3}" dt="2019-11-01T14:59:10.617" v="16" actId="122"/>
        <pc:sldMkLst>
          <pc:docMk/>
          <pc:sldMk cId="372159803" sldId="295"/>
        </pc:sldMkLst>
        <pc:spChg chg="mod">
          <ac:chgData name="Franjic Franjo GBS-BMTL1b_2018" userId="b03408ce-4cb5-443c-b15d-1d6fd418f1ee" providerId="ADAL" clId="{F9322310-6EDC-5A43-AB07-3752E68845F3}" dt="2019-11-01T14:59:10.617" v="16" actId="122"/>
          <ac:spMkLst>
            <pc:docMk/>
            <pc:sldMk cId="372159803" sldId="295"/>
            <ac:spMk id="5" creationId="{3678B487-86F8-4FDE-8AF3-E624A0420847}"/>
          </ac:spMkLst>
        </pc:spChg>
      </pc:sldChg>
      <pc:sldChg chg="ord">
        <pc:chgData name="Franjic Franjo GBS-BMTL1b_2018" userId="b03408ce-4cb5-443c-b15d-1d6fd418f1ee" providerId="ADAL" clId="{F9322310-6EDC-5A43-AB07-3752E68845F3}" dt="2019-11-01T14:56:51.493" v="5"/>
        <pc:sldMkLst>
          <pc:docMk/>
          <pc:sldMk cId="3662841645" sldId="298"/>
        </pc:sldMkLst>
      </pc:sldChg>
      <pc:sldChg chg="modSp">
        <pc:chgData name="Franjic Franjo GBS-BMTL1b_2018" userId="b03408ce-4cb5-443c-b15d-1d6fd418f1ee" providerId="ADAL" clId="{F9322310-6EDC-5A43-AB07-3752E68845F3}" dt="2019-11-01T14:59:02.551" v="14" actId="122"/>
        <pc:sldMkLst>
          <pc:docMk/>
          <pc:sldMk cId="1695407681" sldId="299"/>
        </pc:sldMkLst>
        <pc:spChg chg="mod">
          <ac:chgData name="Franjic Franjo GBS-BMTL1b_2018" userId="b03408ce-4cb5-443c-b15d-1d6fd418f1ee" providerId="ADAL" clId="{F9322310-6EDC-5A43-AB07-3752E68845F3}" dt="2019-11-01T14:59:02.551" v="14" actId="122"/>
          <ac:spMkLst>
            <pc:docMk/>
            <pc:sldMk cId="1695407681" sldId="299"/>
            <ac:spMk id="5" creationId="{3678B487-86F8-4FDE-8AF3-E624A0420847}"/>
          </ac:spMkLst>
        </pc:spChg>
      </pc:sldChg>
      <pc:sldChg chg="modSp">
        <pc:chgData name="Franjic Franjo GBS-BMTL1b_2018" userId="b03408ce-4cb5-443c-b15d-1d6fd418f1ee" providerId="ADAL" clId="{F9322310-6EDC-5A43-AB07-3752E68845F3}" dt="2019-11-01T14:58:55.604" v="12" actId="14100"/>
        <pc:sldMkLst>
          <pc:docMk/>
          <pc:sldMk cId="4246468389" sldId="300"/>
        </pc:sldMkLst>
        <pc:spChg chg="mod">
          <ac:chgData name="Franjic Franjo GBS-BMTL1b_2018" userId="b03408ce-4cb5-443c-b15d-1d6fd418f1ee" providerId="ADAL" clId="{F9322310-6EDC-5A43-AB07-3752E68845F3}" dt="2019-11-01T14:58:55.604" v="12" actId="14100"/>
          <ac:spMkLst>
            <pc:docMk/>
            <pc:sldMk cId="4246468389" sldId="300"/>
            <ac:spMk id="5" creationId="{3678B487-86F8-4FDE-8AF3-E624A0420847}"/>
          </ac:spMkLst>
        </pc:spChg>
      </pc:sldChg>
      <pc:sldChg chg="modSp ord">
        <pc:chgData name="Franjic Franjo GBS-BMTL1b_2018" userId="b03408ce-4cb5-443c-b15d-1d6fd418f1ee" providerId="ADAL" clId="{F9322310-6EDC-5A43-AB07-3752E68845F3}" dt="2019-11-01T14:58:38.615" v="9" actId="122"/>
        <pc:sldMkLst>
          <pc:docMk/>
          <pc:sldMk cId="1055027268" sldId="308"/>
        </pc:sldMkLst>
        <pc:spChg chg="mod">
          <ac:chgData name="Franjic Franjo GBS-BMTL1b_2018" userId="b03408ce-4cb5-443c-b15d-1d6fd418f1ee" providerId="ADAL" clId="{F9322310-6EDC-5A43-AB07-3752E68845F3}" dt="2019-11-01T14:58:38.615" v="9" actId="122"/>
          <ac:spMkLst>
            <pc:docMk/>
            <pc:sldMk cId="1055027268" sldId="308"/>
            <ac:spMk id="5" creationId="{3678B487-86F8-4FDE-8AF3-E624A0420847}"/>
          </ac:spMkLst>
        </pc:spChg>
      </pc:sldChg>
      <pc:sldChg chg="del">
        <pc:chgData name="Franjic Franjo GBS-BMTL1b_2018" userId="b03408ce-4cb5-443c-b15d-1d6fd418f1ee" providerId="ADAL" clId="{F9322310-6EDC-5A43-AB07-3752E68845F3}" dt="2019-11-01T14:41:11.911" v="2" actId="2696"/>
        <pc:sldMkLst>
          <pc:docMk/>
          <pc:sldMk cId="343459387" sldId="312"/>
        </pc:sldMkLst>
      </pc:sldChg>
      <pc:sldChg chg="modSp">
        <pc:chgData name="Franjic Franjo GBS-BMTL1b_2018" userId="b03408ce-4cb5-443c-b15d-1d6fd418f1ee" providerId="ADAL" clId="{F9322310-6EDC-5A43-AB07-3752E68845F3}" dt="2019-11-01T14:59:18.729" v="18" actId="122"/>
        <pc:sldMkLst>
          <pc:docMk/>
          <pc:sldMk cId="3481572376" sldId="314"/>
        </pc:sldMkLst>
        <pc:spChg chg="mod">
          <ac:chgData name="Franjic Franjo GBS-BMTL1b_2018" userId="b03408ce-4cb5-443c-b15d-1d6fd418f1ee" providerId="ADAL" clId="{F9322310-6EDC-5A43-AB07-3752E68845F3}" dt="2019-11-01T14:59:18.729" v="18" actId="122"/>
          <ac:spMkLst>
            <pc:docMk/>
            <pc:sldMk cId="3481572376" sldId="314"/>
            <ac:spMk id="5" creationId="{3678B487-86F8-4FDE-8AF3-E624A0420847}"/>
          </ac:spMkLst>
        </pc:spChg>
      </pc:sldChg>
      <pc:sldChg chg="delSp del modAnim">
        <pc:chgData name="Franjic Franjo GBS-BMTL1b_2018" userId="b03408ce-4cb5-443c-b15d-1d6fd418f1ee" providerId="ADAL" clId="{F9322310-6EDC-5A43-AB07-3752E68845F3}" dt="2019-11-01T14:38:39.292" v="1" actId="2696"/>
        <pc:sldMkLst>
          <pc:docMk/>
          <pc:sldMk cId="2955656767" sldId="318"/>
        </pc:sldMkLst>
        <pc:picChg chg="del">
          <ac:chgData name="Franjic Franjo GBS-BMTL1b_2018" userId="b03408ce-4cb5-443c-b15d-1d6fd418f1ee" providerId="ADAL" clId="{F9322310-6EDC-5A43-AB07-3752E68845F3}" dt="2019-11-01T14:38:32.485" v="0" actId="478"/>
          <ac:picMkLst>
            <pc:docMk/>
            <pc:sldMk cId="2955656767" sldId="318"/>
            <ac:picMk id="6" creationId="{C8A26738-2860-4241-A1E4-ADD6FFCEA9B5}"/>
          </ac:picMkLst>
        </pc:picChg>
        <pc:picChg chg="del">
          <ac:chgData name="Franjic Franjo GBS-BMTL1b_2018" userId="b03408ce-4cb5-443c-b15d-1d6fd418f1ee" providerId="ADAL" clId="{F9322310-6EDC-5A43-AB07-3752E68845F3}" dt="2019-11-01T14:38:32.485" v="0" actId="478"/>
          <ac:picMkLst>
            <pc:docMk/>
            <pc:sldMk cId="2955656767" sldId="318"/>
            <ac:picMk id="7" creationId="{E8D02A5F-CCF5-0C4D-9C6C-9DA8B87A8F92}"/>
          </ac:picMkLst>
        </pc:picChg>
        <pc:picChg chg="del">
          <ac:chgData name="Franjic Franjo GBS-BMTL1b_2018" userId="b03408ce-4cb5-443c-b15d-1d6fd418f1ee" providerId="ADAL" clId="{F9322310-6EDC-5A43-AB07-3752E68845F3}" dt="2019-11-01T14:38:32.485" v="0" actId="478"/>
          <ac:picMkLst>
            <pc:docMk/>
            <pc:sldMk cId="2955656767" sldId="318"/>
            <ac:picMk id="8" creationId="{2490C294-AA46-44C7-97F6-34829E2FE6F6}"/>
          </ac:picMkLst>
        </pc:picChg>
        <pc:picChg chg="del">
          <ac:chgData name="Franjic Franjo GBS-BMTL1b_2018" userId="b03408ce-4cb5-443c-b15d-1d6fd418f1ee" providerId="ADAL" clId="{F9322310-6EDC-5A43-AB07-3752E68845F3}" dt="2019-11-01T14:38:32.485" v="0" actId="478"/>
          <ac:picMkLst>
            <pc:docMk/>
            <pc:sldMk cId="2955656767" sldId="318"/>
            <ac:picMk id="9" creationId="{7F49A61A-F987-48F3-82C8-D1D0C193C909}"/>
          </ac:picMkLst>
        </pc:picChg>
        <pc:picChg chg="del">
          <ac:chgData name="Franjic Franjo GBS-BMTL1b_2018" userId="b03408ce-4cb5-443c-b15d-1d6fd418f1ee" providerId="ADAL" clId="{F9322310-6EDC-5A43-AB07-3752E68845F3}" dt="2019-11-01T14:38:32.485" v="0" actId="478"/>
          <ac:picMkLst>
            <pc:docMk/>
            <pc:sldMk cId="2955656767" sldId="318"/>
            <ac:picMk id="11" creationId="{F242B5C3-7133-8746-A150-52BC923D93FC}"/>
          </ac:picMkLst>
        </pc:picChg>
        <pc:picChg chg="del">
          <ac:chgData name="Franjic Franjo GBS-BMTL1b_2018" userId="b03408ce-4cb5-443c-b15d-1d6fd418f1ee" providerId="ADAL" clId="{F9322310-6EDC-5A43-AB07-3752E68845F3}" dt="2019-11-01T14:38:32.485" v="0" actId="478"/>
          <ac:picMkLst>
            <pc:docMk/>
            <pc:sldMk cId="2955656767" sldId="318"/>
            <ac:picMk id="12" creationId="{49406E01-9460-B647-BB7D-8173DC40B0C2}"/>
          </ac:picMkLst>
        </pc:picChg>
        <pc:picChg chg="del">
          <ac:chgData name="Franjic Franjo GBS-BMTL1b_2018" userId="b03408ce-4cb5-443c-b15d-1d6fd418f1ee" providerId="ADAL" clId="{F9322310-6EDC-5A43-AB07-3752E68845F3}" dt="2019-11-01T14:38:32.485" v="0" actId="478"/>
          <ac:picMkLst>
            <pc:docMk/>
            <pc:sldMk cId="2955656767" sldId="318"/>
            <ac:picMk id="13" creationId="{05FCF49B-F112-6749-B2E0-15FDA417CDBC}"/>
          </ac:picMkLst>
        </pc:picChg>
        <pc:picChg chg="del">
          <ac:chgData name="Franjic Franjo GBS-BMTL1b_2018" userId="b03408ce-4cb5-443c-b15d-1d6fd418f1ee" providerId="ADAL" clId="{F9322310-6EDC-5A43-AB07-3752E68845F3}" dt="2019-11-01T14:38:32.485" v="0" actId="478"/>
          <ac:picMkLst>
            <pc:docMk/>
            <pc:sldMk cId="2955656767" sldId="318"/>
            <ac:picMk id="14" creationId="{506CFD1C-9498-3344-A605-F745124B3F9C}"/>
          </ac:picMkLst>
        </pc:picChg>
        <pc:picChg chg="del">
          <ac:chgData name="Franjic Franjo GBS-BMTL1b_2018" userId="b03408ce-4cb5-443c-b15d-1d6fd418f1ee" providerId="ADAL" clId="{F9322310-6EDC-5A43-AB07-3752E68845F3}" dt="2019-11-01T14:38:32.485" v="0" actId="478"/>
          <ac:picMkLst>
            <pc:docMk/>
            <pc:sldMk cId="2955656767" sldId="318"/>
            <ac:picMk id="15" creationId="{9D28B61E-E232-4743-92D4-D3E13C08037D}"/>
          </ac:picMkLst>
        </pc:picChg>
        <pc:picChg chg="del">
          <ac:chgData name="Franjic Franjo GBS-BMTL1b_2018" userId="b03408ce-4cb5-443c-b15d-1d6fd418f1ee" providerId="ADAL" clId="{F9322310-6EDC-5A43-AB07-3752E68845F3}" dt="2019-11-01T14:38:32.485" v="0" actId="478"/>
          <ac:picMkLst>
            <pc:docMk/>
            <pc:sldMk cId="2955656767" sldId="318"/>
            <ac:picMk id="20" creationId="{930516A3-0D85-514E-870D-1EF8B8ECBEFD}"/>
          </ac:picMkLst>
        </pc:picChg>
        <pc:cxnChg chg="del">
          <ac:chgData name="Franjic Franjo GBS-BMTL1b_2018" userId="b03408ce-4cb5-443c-b15d-1d6fd418f1ee" providerId="ADAL" clId="{F9322310-6EDC-5A43-AB07-3752E68845F3}" dt="2019-11-01T14:38:32.485" v="0" actId="478"/>
          <ac:cxnSpMkLst>
            <pc:docMk/>
            <pc:sldMk cId="2955656767" sldId="318"/>
            <ac:cxnSpMk id="16" creationId="{88999C9A-E300-BC4D-AC6B-215CD49A8F8F}"/>
          </ac:cxnSpMkLst>
        </pc:cxnChg>
        <pc:cxnChg chg="del">
          <ac:chgData name="Franjic Franjo GBS-BMTL1b_2018" userId="b03408ce-4cb5-443c-b15d-1d6fd418f1ee" providerId="ADAL" clId="{F9322310-6EDC-5A43-AB07-3752E68845F3}" dt="2019-11-01T14:38:32.485" v="0" actId="478"/>
          <ac:cxnSpMkLst>
            <pc:docMk/>
            <pc:sldMk cId="2955656767" sldId="318"/>
            <ac:cxnSpMk id="17" creationId="{7E363997-AD79-744E-85DC-DC29625F4E1E}"/>
          </ac:cxnSpMkLst>
        </pc:cxnChg>
        <pc:cxnChg chg="del">
          <ac:chgData name="Franjic Franjo GBS-BMTL1b_2018" userId="b03408ce-4cb5-443c-b15d-1d6fd418f1ee" providerId="ADAL" clId="{F9322310-6EDC-5A43-AB07-3752E68845F3}" dt="2019-11-01T14:38:32.485" v="0" actId="478"/>
          <ac:cxnSpMkLst>
            <pc:docMk/>
            <pc:sldMk cId="2955656767" sldId="318"/>
            <ac:cxnSpMk id="18" creationId="{69B488D3-1900-D94A-9244-3593E327A1BC}"/>
          </ac:cxnSpMkLst>
        </pc:cxnChg>
      </pc:sldChg>
      <pc:sldChg chg="ord">
        <pc:chgData name="Franjic Franjo GBS-BMTL1b_2018" userId="b03408ce-4cb5-443c-b15d-1d6fd418f1ee" providerId="ADAL" clId="{F9322310-6EDC-5A43-AB07-3752E68845F3}" dt="2019-11-01T14:41:22.986" v="3"/>
        <pc:sldMkLst>
          <pc:docMk/>
          <pc:sldMk cId="575764425" sldId="320"/>
        </pc:sldMkLst>
      </pc:sldChg>
      <pc:sldChg chg="modSp">
        <pc:chgData name="Franjic Franjo GBS-BMTL1b_2018" userId="b03408ce-4cb5-443c-b15d-1d6fd418f1ee" providerId="ADAL" clId="{F9322310-6EDC-5A43-AB07-3752E68845F3}" dt="2019-11-01T14:58:30.843" v="7" actId="122"/>
        <pc:sldMkLst>
          <pc:docMk/>
          <pc:sldMk cId="1762557575" sldId="321"/>
        </pc:sldMkLst>
        <pc:spChg chg="mod">
          <ac:chgData name="Franjic Franjo GBS-BMTL1b_2018" userId="b03408ce-4cb5-443c-b15d-1d6fd418f1ee" providerId="ADAL" clId="{F9322310-6EDC-5A43-AB07-3752E68845F3}" dt="2019-11-01T14:58:30.843" v="7" actId="122"/>
          <ac:spMkLst>
            <pc:docMk/>
            <pc:sldMk cId="1762557575" sldId="321"/>
            <ac:spMk id="5" creationId="{3678B487-86F8-4FDE-8AF3-E624A0420847}"/>
          </ac:spMkLst>
        </pc:spChg>
      </pc:sldChg>
    </pc:docChg>
  </pc:docChgLst>
  <pc:docChgLst>
    <pc:chgData name="Skara Josip GBS-BMTL1b_2018" userId="S::josip.skara@edu.gbssg.ch::4884d742-918c-4a04-bc16-a5f3eef84ba3" providerId="AD" clId="Web-{C6A3AF50-D35F-3B16-C442-2D95554684B1}"/>
    <pc:docChg chg="modSld">
      <pc:chgData name="Skara Josip GBS-BMTL1b_2018" userId="S::josip.skara@edu.gbssg.ch::4884d742-918c-4a04-bc16-a5f3eef84ba3" providerId="AD" clId="Web-{C6A3AF50-D35F-3B16-C442-2D95554684B1}" dt="2019-11-01T15:02:07.851" v="7" actId="20577"/>
      <pc:docMkLst>
        <pc:docMk/>
      </pc:docMkLst>
      <pc:sldChg chg="modSp">
        <pc:chgData name="Skara Josip GBS-BMTL1b_2018" userId="S::josip.skara@edu.gbssg.ch::4884d742-918c-4a04-bc16-a5f3eef84ba3" providerId="AD" clId="Web-{C6A3AF50-D35F-3B16-C442-2D95554684B1}" dt="2019-11-01T15:02:07.835" v="6" actId="20577"/>
        <pc:sldMkLst>
          <pc:docMk/>
          <pc:sldMk cId="2192401868" sldId="256"/>
        </pc:sldMkLst>
        <pc:spChg chg="mod">
          <ac:chgData name="Skara Josip GBS-BMTL1b_2018" userId="S::josip.skara@edu.gbssg.ch::4884d742-918c-4a04-bc16-a5f3eef84ba3" providerId="AD" clId="Web-{C6A3AF50-D35F-3B16-C442-2D95554684B1}" dt="2019-11-01T15:02:07.835" v="6" actId="20577"/>
          <ac:spMkLst>
            <pc:docMk/>
            <pc:sldMk cId="2192401868" sldId="256"/>
            <ac:spMk id="10" creationId="{DCFD129C-192D-4745-95F6-D1404F2467C6}"/>
          </ac:spMkLst>
        </pc:spChg>
      </pc:sldChg>
    </pc:docChg>
  </pc:docChgLst>
  <pc:docChgLst>
    <pc:chgData name="Franjic Franjo GBS-BMTL1b_2018" userId="b03408ce-4cb5-443c-b15d-1d6fd418f1ee" providerId="ADAL" clId="{9217C9B2-18F5-4933-9B91-2FAC4863320C}"/>
    <pc:docChg chg="undo custSel addSld delSld modSld">
      <pc:chgData name="Franjic Franjo GBS-BMTL1b_2018" userId="b03408ce-4cb5-443c-b15d-1d6fd418f1ee" providerId="ADAL" clId="{9217C9B2-18F5-4933-9B91-2FAC4863320C}" dt="2019-11-04T18:54:02.874" v="871"/>
      <pc:docMkLst>
        <pc:docMk/>
      </pc:docMkLst>
      <pc:sldChg chg="modSp">
        <pc:chgData name="Franjic Franjo GBS-BMTL1b_2018" userId="b03408ce-4cb5-443c-b15d-1d6fd418f1ee" providerId="ADAL" clId="{9217C9B2-18F5-4933-9B91-2FAC4863320C}" dt="2019-11-04T18:03:22.397" v="0" actId="20577"/>
        <pc:sldMkLst>
          <pc:docMk/>
          <pc:sldMk cId="2508349269" sldId="294"/>
        </pc:sldMkLst>
        <pc:spChg chg="mod">
          <ac:chgData name="Franjic Franjo GBS-BMTL1b_2018" userId="b03408ce-4cb5-443c-b15d-1d6fd418f1ee" providerId="ADAL" clId="{9217C9B2-18F5-4933-9B91-2FAC4863320C}" dt="2019-11-04T18:03:22.397" v="0" actId="20577"/>
          <ac:spMkLst>
            <pc:docMk/>
            <pc:sldMk cId="2508349269" sldId="294"/>
            <ac:spMk id="7" creationId="{DC0D62E8-634F-6741-8232-4F3D295CCE5E}"/>
          </ac:spMkLst>
        </pc:spChg>
      </pc:sldChg>
      <pc:sldChg chg="modSp modTransition">
        <pc:chgData name="Franjic Franjo GBS-BMTL1b_2018" userId="b03408ce-4cb5-443c-b15d-1d6fd418f1ee" providerId="ADAL" clId="{9217C9B2-18F5-4933-9B91-2FAC4863320C}" dt="2019-11-04T18:05:32.524" v="21"/>
        <pc:sldMkLst>
          <pc:docMk/>
          <pc:sldMk cId="52136515" sldId="297"/>
        </pc:sldMkLst>
        <pc:spChg chg="mod">
          <ac:chgData name="Franjic Franjo GBS-BMTL1b_2018" userId="b03408ce-4cb5-443c-b15d-1d6fd418f1ee" providerId="ADAL" clId="{9217C9B2-18F5-4933-9B91-2FAC4863320C}" dt="2019-11-04T18:05:05.028" v="20" actId="20577"/>
          <ac:spMkLst>
            <pc:docMk/>
            <pc:sldMk cId="52136515" sldId="297"/>
            <ac:spMk id="3" creationId="{918DB782-46EF-4334-AF20-1D98F6235E94}"/>
          </ac:spMkLst>
        </pc:spChg>
      </pc:sldChg>
      <pc:sldChg chg="modNotesTx">
        <pc:chgData name="Franjic Franjo GBS-BMTL1b_2018" userId="b03408ce-4cb5-443c-b15d-1d6fd418f1ee" providerId="ADAL" clId="{9217C9B2-18F5-4933-9B91-2FAC4863320C}" dt="2019-11-04T18:43:23.843" v="797" actId="20577"/>
        <pc:sldMkLst>
          <pc:docMk/>
          <pc:sldMk cId="1695407681" sldId="299"/>
        </pc:sldMkLst>
      </pc:sldChg>
      <pc:sldChg chg="delSp modSp del delAnim modAnim">
        <pc:chgData name="Franjic Franjo GBS-BMTL1b_2018" userId="b03408ce-4cb5-443c-b15d-1d6fd418f1ee" providerId="ADAL" clId="{9217C9B2-18F5-4933-9B91-2FAC4863320C}" dt="2019-11-04T18:10:21.653" v="41" actId="2696"/>
        <pc:sldMkLst>
          <pc:docMk/>
          <pc:sldMk cId="4228115329" sldId="310"/>
        </pc:sldMkLst>
        <pc:spChg chg="del mod">
          <ac:chgData name="Franjic Franjo GBS-BMTL1b_2018" userId="b03408ce-4cb5-443c-b15d-1d6fd418f1ee" providerId="ADAL" clId="{9217C9B2-18F5-4933-9B91-2FAC4863320C}" dt="2019-11-04T18:10:19.760" v="40"/>
          <ac:spMkLst>
            <pc:docMk/>
            <pc:sldMk cId="4228115329" sldId="310"/>
            <ac:spMk id="2" creationId="{58D8666A-BF65-49B6-B39B-87F1CE7EBDB5}"/>
          </ac:spMkLst>
        </pc:spChg>
      </pc:sldChg>
      <pc:sldChg chg="modAnim">
        <pc:chgData name="Franjic Franjo GBS-BMTL1b_2018" userId="b03408ce-4cb5-443c-b15d-1d6fd418f1ee" providerId="ADAL" clId="{9217C9B2-18F5-4933-9B91-2FAC4863320C}" dt="2019-11-04T18:54:02.874" v="871"/>
        <pc:sldMkLst>
          <pc:docMk/>
          <pc:sldMk cId="3481572376" sldId="314"/>
        </pc:sldMkLst>
      </pc:sldChg>
      <pc:sldChg chg="modAnim">
        <pc:chgData name="Franjic Franjo GBS-BMTL1b_2018" userId="b03408ce-4cb5-443c-b15d-1d6fd418f1ee" providerId="ADAL" clId="{9217C9B2-18F5-4933-9B91-2FAC4863320C}" dt="2019-11-04T18:50:05.411" v="826"/>
        <pc:sldMkLst>
          <pc:docMk/>
          <pc:sldMk cId="2289327763" sldId="319"/>
        </pc:sldMkLst>
      </pc:sldChg>
      <pc:sldChg chg="modSp">
        <pc:chgData name="Franjic Franjo GBS-BMTL1b_2018" userId="b03408ce-4cb5-443c-b15d-1d6fd418f1ee" providerId="ADAL" clId="{9217C9B2-18F5-4933-9B91-2FAC4863320C}" dt="2019-11-04T18:09:44.838" v="35" actId="1076"/>
        <pc:sldMkLst>
          <pc:docMk/>
          <pc:sldMk cId="575764425" sldId="320"/>
        </pc:sldMkLst>
        <pc:spChg chg="mod">
          <ac:chgData name="Franjic Franjo GBS-BMTL1b_2018" userId="b03408ce-4cb5-443c-b15d-1d6fd418f1ee" providerId="ADAL" clId="{9217C9B2-18F5-4933-9B91-2FAC4863320C}" dt="2019-11-04T18:09:44.838" v="35" actId="1076"/>
          <ac:spMkLst>
            <pc:docMk/>
            <pc:sldMk cId="575764425" sldId="320"/>
            <ac:spMk id="28" creationId="{F2A565E9-E280-DD47-A389-878B059B1597}"/>
          </ac:spMkLst>
        </pc:spChg>
        <pc:spChg chg="mod">
          <ac:chgData name="Franjic Franjo GBS-BMTL1b_2018" userId="b03408ce-4cb5-443c-b15d-1d6fd418f1ee" providerId="ADAL" clId="{9217C9B2-18F5-4933-9B91-2FAC4863320C}" dt="2019-11-04T18:09:44.838" v="35" actId="1076"/>
          <ac:spMkLst>
            <pc:docMk/>
            <pc:sldMk cId="575764425" sldId="320"/>
            <ac:spMk id="29" creationId="{FD392D1F-B334-BD48-B0A2-97881FD25221}"/>
          </ac:spMkLst>
        </pc:spChg>
        <pc:spChg chg="mod">
          <ac:chgData name="Franjic Franjo GBS-BMTL1b_2018" userId="b03408ce-4cb5-443c-b15d-1d6fd418f1ee" providerId="ADAL" clId="{9217C9B2-18F5-4933-9B91-2FAC4863320C}" dt="2019-11-04T18:09:44.838" v="35" actId="1076"/>
          <ac:spMkLst>
            <pc:docMk/>
            <pc:sldMk cId="575764425" sldId="320"/>
            <ac:spMk id="30" creationId="{D162EC81-323E-994E-97A0-1F2AA537EAFA}"/>
          </ac:spMkLst>
        </pc:spChg>
        <pc:spChg chg="mod">
          <ac:chgData name="Franjic Franjo GBS-BMTL1b_2018" userId="b03408ce-4cb5-443c-b15d-1d6fd418f1ee" providerId="ADAL" clId="{9217C9B2-18F5-4933-9B91-2FAC4863320C}" dt="2019-11-04T18:09:44.838" v="35" actId="1076"/>
          <ac:spMkLst>
            <pc:docMk/>
            <pc:sldMk cId="575764425" sldId="320"/>
            <ac:spMk id="32" creationId="{AD1885A9-1E59-2C43-82EF-D8561AB1B013}"/>
          </ac:spMkLst>
        </pc:spChg>
        <pc:spChg chg="mod">
          <ac:chgData name="Franjic Franjo GBS-BMTL1b_2018" userId="b03408ce-4cb5-443c-b15d-1d6fd418f1ee" providerId="ADAL" clId="{9217C9B2-18F5-4933-9B91-2FAC4863320C}" dt="2019-11-04T18:09:44.838" v="35" actId="1076"/>
          <ac:spMkLst>
            <pc:docMk/>
            <pc:sldMk cId="575764425" sldId="320"/>
            <ac:spMk id="33" creationId="{175EB862-C06B-4A47-89FC-F1F7ABF9DBF4}"/>
          </ac:spMkLst>
        </pc:spChg>
        <pc:spChg chg="mod">
          <ac:chgData name="Franjic Franjo GBS-BMTL1b_2018" userId="b03408ce-4cb5-443c-b15d-1d6fd418f1ee" providerId="ADAL" clId="{9217C9B2-18F5-4933-9B91-2FAC4863320C}" dt="2019-11-04T18:09:44.838" v="35" actId="1076"/>
          <ac:spMkLst>
            <pc:docMk/>
            <pc:sldMk cId="575764425" sldId="320"/>
            <ac:spMk id="42" creationId="{050880C8-9D1C-4B40-80E2-24B0A8C952F1}"/>
          </ac:spMkLst>
        </pc:spChg>
        <pc:spChg chg="mod">
          <ac:chgData name="Franjic Franjo GBS-BMTL1b_2018" userId="b03408ce-4cb5-443c-b15d-1d6fd418f1ee" providerId="ADAL" clId="{9217C9B2-18F5-4933-9B91-2FAC4863320C}" dt="2019-11-04T18:09:44.838" v="35" actId="1076"/>
          <ac:spMkLst>
            <pc:docMk/>
            <pc:sldMk cId="575764425" sldId="320"/>
            <ac:spMk id="43" creationId="{6969C4E9-9323-214A-BC62-E830784A5074}"/>
          </ac:spMkLst>
        </pc:spChg>
        <pc:spChg chg="mod">
          <ac:chgData name="Franjic Franjo GBS-BMTL1b_2018" userId="b03408ce-4cb5-443c-b15d-1d6fd418f1ee" providerId="ADAL" clId="{9217C9B2-18F5-4933-9B91-2FAC4863320C}" dt="2019-11-04T18:09:44.838" v="35" actId="1076"/>
          <ac:spMkLst>
            <pc:docMk/>
            <pc:sldMk cId="575764425" sldId="320"/>
            <ac:spMk id="44" creationId="{8C13640A-F15B-8843-B9E3-D721BCC8CFCD}"/>
          </ac:spMkLst>
        </pc:spChg>
        <pc:grpChg chg="mod">
          <ac:chgData name="Franjic Franjo GBS-BMTL1b_2018" userId="b03408ce-4cb5-443c-b15d-1d6fd418f1ee" providerId="ADAL" clId="{9217C9B2-18F5-4933-9B91-2FAC4863320C}" dt="2019-11-04T18:09:44.838" v="35" actId="1076"/>
          <ac:grpSpMkLst>
            <pc:docMk/>
            <pc:sldMk cId="575764425" sldId="320"/>
            <ac:grpSpMk id="34" creationId="{2536F000-1670-F643-98F4-27E7EBA832F7}"/>
          </ac:grpSpMkLst>
        </pc:grpChg>
        <pc:grpChg chg="mod">
          <ac:chgData name="Franjic Franjo GBS-BMTL1b_2018" userId="b03408ce-4cb5-443c-b15d-1d6fd418f1ee" providerId="ADAL" clId="{9217C9B2-18F5-4933-9B91-2FAC4863320C}" dt="2019-11-04T18:09:44.838" v="35" actId="1076"/>
          <ac:grpSpMkLst>
            <pc:docMk/>
            <pc:sldMk cId="575764425" sldId="320"/>
            <ac:grpSpMk id="38" creationId="{A57F4315-5318-384B-99EF-A72CB362D92A}"/>
          </ac:grpSpMkLst>
        </pc:grpChg>
      </pc:sldChg>
      <pc:sldChg chg="addSp delSp modSp add modAnim">
        <pc:chgData name="Franjic Franjo GBS-BMTL1b_2018" userId="b03408ce-4cb5-443c-b15d-1d6fd418f1ee" providerId="ADAL" clId="{9217C9B2-18F5-4933-9B91-2FAC4863320C}" dt="2019-11-04T18:38:45.008" v="625"/>
        <pc:sldMkLst>
          <pc:docMk/>
          <pc:sldMk cId="2508112782" sldId="322"/>
        </pc:sldMkLst>
        <pc:spChg chg="mod">
          <ac:chgData name="Franjic Franjo GBS-BMTL1b_2018" userId="b03408ce-4cb5-443c-b15d-1d6fd418f1ee" providerId="ADAL" clId="{9217C9B2-18F5-4933-9B91-2FAC4863320C}" dt="2019-11-04T18:15:06.720" v="72" actId="20577"/>
          <ac:spMkLst>
            <pc:docMk/>
            <pc:sldMk cId="2508112782" sldId="322"/>
            <ac:spMk id="2" creationId="{0C3CDE94-1D98-474F-B1E5-B820FC91B67D}"/>
          </ac:spMkLst>
        </pc:spChg>
        <pc:spChg chg="del">
          <ac:chgData name="Franjic Franjo GBS-BMTL1b_2018" userId="b03408ce-4cb5-443c-b15d-1d6fd418f1ee" providerId="ADAL" clId="{9217C9B2-18F5-4933-9B91-2FAC4863320C}" dt="2019-11-04T18:15:09.524" v="73" actId="478"/>
          <ac:spMkLst>
            <pc:docMk/>
            <pc:sldMk cId="2508112782" sldId="322"/>
            <ac:spMk id="3" creationId="{8339F8D9-E370-4F18-96E2-FA09F7EDF740}"/>
          </ac:spMkLst>
        </pc:spChg>
        <pc:spChg chg="add mod">
          <ac:chgData name="Franjic Franjo GBS-BMTL1b_2018" userId="b03408ce-4cb5-443c-b15d-1d6fd418f1ee" providerId="ADAL" clId="{9217C9B2-18F5-4933-9B91-2FAC4863320C}" dt="2019-11-04T18:22:16.972" v="204" actId="13822"/>
          <ac:spMkLst>
            <pc:docMk/>
            <pc:sldMk cId="2508112782" sldId="322"/>
            <ac:spMk id="21" creationId="{56C21B28-5A5F-4DF6-91CA-EB46A7C874DE}"/>
          </ac:spMkLst>
        </pc:spChg>
        <pc:spChg chg="add del mod">
          <ac:chgData name="Franjic Franjo GBS-BMTL1b_2018" userId="b03408ce-4cb5-443c-b15d-1d6fd418f1ee" providerId="ADAL" clId="{9217C9B2-18F5-4933-9B91-2FAC4863320C}" dt="2019-11-04T18:21:24.664" v="195" actId="478"/>
          <ac:spMkLst>
            <pc:docMk/>
            <pc:sldMk cId="2508112782" sldId="322"/>
            <ac:spMk id="27" creationId="{62986ED5-A7F6-4170-AC3E-6EA4FE847227}"/>
          </ac:spMkLst>
        </pc:spChg>
        <pc:spChg chg="add mod">
          <ac:chgData name="Franjic Franjo GBS-BMTL1b_2018" userId="b03408ce-4cb5-443c-b15d-1d6fd418f1ee" providerId="ADAL" clId="{9217C9B2-18F5-4933-9B91-2FAC4863320C}" dt="2019-11-04T18:22:01.587" v="200" actId="208"/>
          <ac:spMkLst>
            <pc:docMk/>
            <pc:sldMk cId="2508112782" sldId="322"/>
            <ac:spMk id="32" creationId="{6B2C7990-B143-422E-AE5E-A1415325CC39}"/>
          </ac:spMkLst>
        </pc:spChg>
        <pc:spChg chg="add mod">
          <ac:chgData name="Franjic Franjo GBS-BMTL1b_2018" userId="b03408ce-4cb5-443c-b15d-1d6fd418f1ee" providerId="ADAL" clId="{9217C9B2-18F5-4933-9B91-2FAC4863320C}" dt="2019-11-04T18:31:32.728" v="384" actId="164"/>
          <ac:spMkLst>
            <pc:docMk/>
            <pc:sldMk cId="2508112782" sldId="322"/>
            <ac:spMk id="37" creationId="{7D52FF89-CB95-44FB-978D-EC37226838FE}"/>
          </ac:spMkLst>
        </pc:spChg>
        <pc:spChg chg="add mod">
          <ac:chgData name="Franjic Franjo GBS-BMTL1b_2018" userId="b03408ce-4cb5-443c-b15d-1d6fd418f1ee" providerId="ADAL" clId="{9217C9B2-18F5-4933-9B91-2FAC4863320C}" dt="2019-11-04T18:31:32.728" v="384" actId="164"/>
          <ac:spMkLst>
            <pc:docMk/>
            <pc:sldMk cId="2508112782" sldId="322"/>
            <ac:spMk id="45" creationId="{B78CF2CA-ADE9-4FCE-BF9E-56BCDDEED1CF}"/>
          </ac:spMkLst>
        </pc:spChg>
        <pc:spChg chg="add mod">
          <ac:chgData name="Franjic Franjo GBS-BMTL1b_2018" userId="b03408ce-4cb5-443c-b15d-1d6fd418f1ee" providerId="ADAL" clId="{9217C9B2-18F5-4933-9B91-2FAC4863320C}" dt="2019-11-04T18:31:32.728" v="384" actId="164"/>
          <ac:spMkLst>
            <pc:docMk/>
            <pc:sldMk cId="2508112782" sldId="322"/>
            <ac:spMk id="46" creationId="{93B1BE9F-23F3-401E-8F09-DC2185E03BF2}"/>
          </ac:spMkLst>
        </pc:spChg>
        <pc:spChg chg="add mod">
          <ac:chgData name="Franjic Franjo GBS-BMTL1b_2018" userId="b03408ce-4cb5-443c-b15d-1d6fd418f1ee" providerId="ADAL" clId="{9217C9B2-18F5-4933-9B91-2FAC4863320C}" dt="2019-11-04T18:38:35.929" v="619" actId="20577"/>
          <ac:spMkLst>
            <pc:docMk/>
            <pc:sldMk cId="2508112782" sldId="322"/>
            <ac:spMk id="52" creationId="{8E5C1070-9E94-46C2-95B3-6CB1EA1C6353}"/>
          </ac:spMkLst>
        </pc:spChg>
        <pc:grpChg chg="add mod">
          <ac:chgData name="Franjic Franjo GBS-BMTL1b_2018" userId="b03408ce-4cb5-443c-b15d-1d6fd418f1ee" providerId="ADAL" clId="{9217C9B2-18F5-4933-9B91-2FAC4863320C}" dt="2019-11-04T18:31:43.123" v="386" actId="164"/>
          <ac:grpSpMkLst>
            <pc:docMk/>
            <pc:sldMk cId="2508112782" sldId="322"/>
            <ac:grpSpMk id="34" creationId="{D65F5947-F144-462B-A01D-DC7F9B798180}"/>
          </ac:grpSpMkLst>
        </pc:grpChg>
        <pc:grpChg chg="add mod">
          <ac:chgData name="Franjic Franjo GBS-BMTL1b_2018" userId="b03408ce-4cb5-443c-b15d-1d6fd418f1ee" providerId="ADAL" clId="{9217C9B2-18F5-4933-9B91-2FAC4863320C}" dt="2019-11-04T18:31:49.960" v="387" actId="164"/>
          <ac:grpSpMkLst>
            <pc:docMk/>
            <pc:sldMk cId="2508112782" sldId="322"/>
            <ac:grpSpMk id="35" creationId="{C0495518-7907-47BE-8065-9D0504A1D5B4}"/>
          </ac:grpSpMkLst>
        </pc:grpChg>
        <pc:grpChg chg="add mod">
          <ac:chgData name="Franjic Franjo GBS-BMTL1b_2018" userId="b03408ce-4cb5-443c-b15d-1d6fd418f1ee" providerId="ADAL" clId="{9217C9B2-18F5-4933-9B91-2FAC4863320C}" dt="2019-11-04T18:31:49.960" v="387" actId="164"/>
          <ac:grpSpMkLst>
            <pc:docMk/>
            <pc:sldMk cId="2508112782" sldId="322"/>
            <ac:grpSpMk id="47" creationId="{8344F807-471A-4720-A701-0B6A3037EB24}"/>
          </ac:grpSpMkLst>
        </pc:grpChg>
        <pc:grpChg chg="add mod">
          <ac:chgData name="Franjic Franjo GBS-BMTL1b_2018" userId="b03408ce-4cb5-443c-b15d-1d6fd418f1ee" providerId="ADAL" clId="{9217C9B2-18F5-4933-9B91-2FAC4863320C}" dt="2019-11-04T18:31:40.130" v="385" actId="164"/>
          <ac:grpSpMkLst>
            <pc:docMk/>
            <pc:sldMk cId="2508112782" sldId="322"/>
            <ac:grpSpMk id="48" creationId="{E7949A4A-D73F-4CA4-AA30-DAD0C5707B29}"/>
          </ac:grpSpMkLst>
        </pc:grpChg>
        <pc:grpChg chg="add mod">
          <ac:chgData name="Franjic Franjo GBS-BMTL1b_2018" userId="b03408ce-4cb5-443c-b15d-1d6fd418f1ee" providerId="ADAL" clId="{9217C9B2-18F5-4933-9B91-2FAC4863320C}" dt="2019-11-04T18:31:40.130" v="385" actId="164"/>
          <ac:grpSpMkLst>
            <pc:docMk/>
            <pc:sldMk cId="2508112782" sldId="322"/>
            <ac:grpSpMk id="49" creationId="{8847852D-BF93-43D0-BD23-13599A36E5D4}"/>
          </ac:grpSpMkLst>
        </pc:grpChg>
        <pc:grpChg chg="add mod">
          <ac:chgData name="Franjic Franjo GBS-BMTL1b_2018" userId="b03408ce-4cb5-443c-b15d-1d6fd418f1ee" providerId="ADAL" clId="{9217C9B2-18F5-4933-9B91-2FAC4863320C}" dt="2019-11-04T18:31:43.123" v="386" actId="164"/>
          <ac:grpSpMkLst>
            <pc:docMk/>
            <pc:sldMk cId="2508112782" sldId="322"/>
            <ac:grpSpMk id="50" creationId="{011C2DA0-9FB8-46CD-9B35-C6D534CF5704}"/>
          </ac:grpSpMkLst>
        </pc:grpChg>
        <pc:grpChg chg="add mod">
          <ac:chgData name="Franjic Franjo GBS-BMTL1b_2018" userId="b03408ce-4cb5-443c-b15d-1d6fd418f1ee" providerId="ADAL" clId="{9217C9B2-18F5-4933-9B91-2FAC4863320C}" dt="2019-11-04T18:31:49.960" v="387" actId="164"/>
          <ac:grpSpMkLst>
            <pc:docMk/>
            <pc:sldMk cId="2508112782" sldId="322"/>
            <ac:grpSpMk id="51" creationId="{92B50B29-7723-4B91-926D-20C7F8CC9660}"/>
          </ac:grpSpMkLst>
        </pc:grpChg>
        <pc:picChg chg="add mod">
          <ac:chgData name="Franjic Franjo GBS-BMTL1b_2018" userId="b03408ce-4cb5-443c-b15d-1d6fd418f1ee" providerId="ADAL" clId="{9217C9B2-18F5-4933-9B91-2FAC4863320C}" dt="2019-11-04T18:31:19.546" v="383" actId="164"/>
          <ac:picMkLst>
            <pc:docMk/>
            <pc:sldMk cId="2508112782" sldId="322"/>
            <ac:picMk id="5" creationId="{57C2C164-EABF-40D1-89B1-5051F5E9C301}"/>
          </ac:picMkLst>
        </pc:picChg>
        <pc:picChg chg="add mod">
          <ac:chgData name="Franjic Franjo GBS-BMTL1b_2018" userId="b03408ce-4cb5-443c-b15d-1d6fd418f1ee" providerId="ADAL" clId="{9217C9B2-18F5-4933-9B91-2FAC4863320C}" dt="2019-11-04T18:31:19.546" v="383" actId="164"/>
          <ac:picMkLst>
            <pc:docMk/>
            <pc:sldMk cId="2508112782" sldId="322"/>
            <ac:picMk id="6" creationId="{7F89C8B5-7D00-4382-9302-76FA2654753E}"/>
          </ac:picMkLst>
        </pc:picChg>
        <pc:picChg chg="add mod">
          <ac:chgData name="Franjic Franjo GBS-BMTL1b_2018" userId="b03408ce-4cb5-443c-b15d-1d6fd418f1ee" providerId="ADAL" clId="{9217C9B2-18F5-4933-9B91-2FAC4863320C}" dt="2019-11-04T18:31:19.546" v="383" actId="164"/>
          <ac:picMkLst>
            <pc:docMk/>
            <pc:sldMk cId="2508112782" sldId="322"/>
            <ac:picMk id="7" creationId="{877CD89E-F31C-4C8F-81EB-E2D85963EB7B}"/>
          </ac:picMkLst>
        </pc:picChg>
        <pc:picChg chg="add del mod">
          <ac:chgData name="Franjic Franjo GBS-BMTL1b_2018" userId="b03408ce-4cb5-443c-b15d-1d6fd418f1ee" providerId="ADAL" clId="{9217C9B2-18F5-4933-9B91-2FAC4863320C}" dt="2019-11-04T18:21:19.446" v="191"/>
          <ac:picMkLst>
            <pc:docMk/>
            <pc:sldMk cId="2508112782" sldId="322"/>
            <ac:picMk id="29" creationId="{9A4F0505-39A9-4B0F-B314-23213B948CD5}"/>
          </ac:picMkLst>
        </pc:picChg>
        <pc:picChg chg="add mod">
          <ac:chgData name="Franjic Franjo GBS-BMTL1b_2018" userId="b03408ce-4cb5-443c-b15d-1d6fd418f1ee" providerId="ADAL" clId="{9217C9B2-18F5-4933-9B91-2FAC4863320C}" dt="2019-11-04T18:22:16.972" v="204" actId="13822"/>
          <ac:picMkLst>
            <pc:docMk/>
            <pc:sldMk cId="2508112782" sldId="322"/>
            <ac:picMk id="31" creationId="{E0D5D284-181D-4215-A25A-A0DCDF5D8FF1}"/>
          </ac:picMkLst>
        </pc:picChg>
        <pc:picChg chg="add mod">
          <ac:chgData name="Franjic Franjo GBS-BMTL1b_2018" userId="b03408ce-4cb5-443c-b15d-1d6fd418f1ee" providerId="ADAL" clId="{9217C9B2-18F5-4933-9B91-2FAC4863320C}" dt="2019-11-04T18:22:01.587" v="200" actId="208"/>
          <ac:picMkLst>
            <pc:docMk/>
            <pc:sldMk cId="2508112782" sldId="322"/>
            <ac:picMk id="33" creationId="{FDFF4BE0-6C1B-4D8A-A9D6-2F6FE9D83B2E}"/>
          </ac:picMkLst>
        </pc:picChg>
        <pc:cxnChg chg="add mod">
          <ac:chgData name="Franjic Franjo GBS-BMTL1b_2018" userId="b03408ce-4cb5-443c-b15d-1d6fd418f1ee" providerId="ADAL" clId="{9217C9B2-18F5-4933-9B91-2FAC4863320C}" dt="2019-11-04T18:31:19.546" v="383" actId="164"/>
          <ac:cxnSpMkLst>
            <pc:docMk/>
            <pc:sldMk cId="2508112782" sldId="322"/>
            <ac:cxnSpMk id="9" creationId="{A959F92A-8444-448E-9499-5AB175697118}"/>
          </ac:cxnSpMkLst>
        </pc:cxnChg>
        <pc:cxnChg chg="add mod">
          <ac:chgData name="Franjic Franjo GBS-BMTL1b_2018" userId="b03408ce-4cb5-443c-b15d-1d6fd418f1ee" providerId="ADAL" clId="{9217C9B2-18F5-4933-9B91-2FAC4863320C}" dt="2019-11-04T18:31:19.546" v="383" actId="164"/>
          <ac:cxnSpMkLst>
            <pc:docMk/>
            <pc:sldMk cId="2508112782" sldId="322"/>
            <ac:cxnSpMk id="10" creationId="{861111AF-4121-473F-9C24-70019B48F2A7}"/>
          </ac:cxnSpMkLst>
        </pc:cxnChg>
        <pc:cxnChg chg="add mod">
          <ac:chgData name="Franjic Franjo GBS-BMTL1b_2018" userId="b03408ce-4cb5-443c-b15d-1d6fd418f1ee" providerId="ADAL" clId="{9217C9B2-18F5-4933-9B91-2FAC4863320C}" dt="2019-11-04T18:31:19.546" v="383" actId="164"/>
          <ac:cxnSpMkLst>
            <pc:docMk/>
            <pc:sldMk cId="2508112782" sldId="322"/>
            <ac:cxnSpMk id="12" creationId="{422FF7DD-C6C1-4D51-AE81-352C46DD0E82}"/>
          </ac:cxnSpMkLst>
        </pc:cxnChg>
        <pc:cxnChg chg="add mod">
          <ac:chgData name="Franjic Franjo GBS-BMTL1b_2018" userId="b03408ce-4cb5-443c-b15d-1d6fd418f1ee" providerId="ADAL" clId="{9217C9B2-18F5-4933-9B91-2FAC4863320C}" dt="2019-11-04T18:17:24.310" v="95" actId="692"/>
          <ac:cxnSpMkLst>
            <pc:docMk/>
            <pc:sldMk cId="2508112782" sldId="322"/>
            <ac:cxnSpMk id="13" creationId="{01923944-06AA-4495-B6DC-00ADF0D51385}"/>
          </ac:cxnSpMkLst>
        </pc:cxnChg>
        <pc:cxnChg chg="add mod">
          <ac:chgData name="Franjic Franjo GBS-BMTL1b_2018" userId="b03408ce-4cb5-443c-b15d-1d6fd418f1ee" providerId="ADAL" clId="{9217C9B2-18F5-4933-9B91-2FAC4863320C}" dt="2019-11-04T18:31:19.546" v="383" actId="164"/>
          <ac:cxnSpMkLst>
            <pc:docMk/>
            <pc:sldMk cId="2508112782" sldId="322"/>
            <ac:cxnSpMk id="19" creationId="{712EA333-61C1-4DE4-999B-4DAB90D38D90}"/>
          </ac:cxnSpMkLst>
        </pc:cxnChg>
        <pc:cxnChg chg="add del mod">
          <ac:chgData name="Franjic Franjo GBS-BMTL1b_2018" userId="b03408ce-4cb5-443c-b15d-1d6fd418f1ee" providerId="ADAL" clId="{9217C9B2-18F5-4933-9B91-2FAC4863320C}" dt="2019-11-04T18:18:48.100" v="138" actId="478"/>
          <ac:cxnSpMkLst>
            <pc:docMk/>
            <pc:sldMk cId="2508112782" sldId="322"/>
            <ac:cxnSpMk id="23" creationId="{238952D8-53E7-495A-A69E-D807774B054A}"/>
          </ac:cxnSpMkLst>
        </pc:cxnChg>
        <pc:cxnChg chg="add mod">
          <ac:chgData name="Franjic Franjo GBS-BMTL1b_2018" userId="b03408ce-4cb5-443c-b15d-1d6fd418f1ee" providerId="ADAL" clId="{9217C9B2-18F5-4933-9B91-2FAC4863320C}" dt="2019-11-04T18:31:43.123" v="386" actId="164"/>
          <ac:cxnSpMkLst>
            <pc:docMk/>
            <pc:sldMk cId="2508112782" sldId="322"/>
            <ac:cxnSpMk id="26" creationId="{CF8A717B-9672-4C27-B703-CC1203847EF3}"/>
          </ac:cxnSpMkLst>
        </pc:cxnChg>
        <pc:cxnChg chg="add mod">
          <ac:chgData name="Franjic Franjo GBS-BMTL1b_2018" userId="b03408ce-4cb5-443c-b15d-1d6fd418f1ee" providerId="ADAL" clId="{9217C9B2-18F5-4933-9B91-2FAC4863320C}" dt="2019-11-04T18:31:40.130" v="385" actId="164"/>
          <ac:cxnSpMkLst>
            <pc:docMk/>
            <pc:sldMk cId="2508112782" sldId="322"/>
            <ac:cxnSpMk id="36" creationId="{DFDE9F32-9C8B-46B7-AABC-E0D705F2D348}"/>
          </ac:cxnSpMkLst>
        </pc:cxnChg>
        <pc:cxnChg chg="add del mod">
          <ac:chgData name="Franjic Franjo GBS-BMTL1b_2018" userId="b03408ce-4cb5-443c-b15d-1d6fd418f1ee" providerId="ADAL" clId="{9217C9B2-18F5-4933-9B91-2FAC4863320C}" dt="2019-11-04T18:24:02.235" v="245" actId="478"/>
          <ac:cxnSpMkLst>
            <pc:docMk/>
            <pc:sldMk cId="2508112782" sldId="322"/>
            <ac:cxnSpMk id="44" creationId="{BD82D370-5817-4921-9088-BD53C3B7D099}"/>
          </ac:cxnSpMkLst>
        </pc:cxnChg>
      </pc:sldChg>
      <pc:sldChg chg="addSp delSp modSp add addAnim delAnim modAnim">
        <pc:chgData name="Franjic Franjo GBS-BMTL1b_2018" userId="b03408ce-4cb5-443c-b15d-1d6fd418f1ee" providerId="ADAL" clId="{9217C9B2-18F5-4933-9B91-2FAC4863320C}" dt="2019-11-04T18:38:57.992" v="641" actId="20577"/>
        <pc:sldMkLst>
          <pc:docMk/>
          <pc:sldMk cId="596255285" sldId="323"/>
        </pc:sldMkLst>
        <pc:spChg chg="mod">
          <ac:chgData name="Franjic Franjo GBS-BMTL1b_2018" userId="b03408ce-4cb5-443c-b15d-1d6fd418f1ee" providerId="ADAL" clId="{9217C9B2-18F5-4933-9B91-2FAC4863320C}" dt="2019-11-04T18:38:57.992" v="641" actId="20577"/>
          <ac:spMkLst>
            <pc:docMk/>
            <pc:sldMk cId="596255285" sldId="323"/>
            <ac:spMk id="2" creationId="{0C3CDE94-1D98-474F-B1E5-B820FC91B67D}"/>
          </ac:spMkLst>
        </pc:spChg>
        <pc:spChg chg="add mod">
          <ac:chgData name="Franjic Franjo GBS-BMTL1b_2018" userId="b03408ce-4cb5-443c-b15d-1d6fd418f1ee" providerId="ADAL" clId="{9217C9B2-18F5-4933-9B91-2FAC4863320C}" dt="2019-11-04T18:36:50.524" v="531" actId="164"/>
          <ac:spMkLst>
            <pc:docMk/>
            <pc:sldMk cId="596255285" sldId="323"/>
            <ac:spMk id="14" creationId="{1B7A3D0D-00D9-479E-BA79-2C6235F2CA55}"/>
          </ac:spMkLst>
        </pc:spChg>
        <pc:spChg chg="add del mod">
          <ac:chgData name="Franjic Franjo GBS-BMTL1b_2018" userId="b03408ce-4cb5-443c-b15d-1d6fd418f1ee" providerId="ADAL" clId="{9217C9B2-18F5-4933-9B91-2FAC4863320C}" dt="2019-11-04T18:37:23.397" v="536" actId="478"/>
          <ac:spMkLst>
            <pc:docMk/>
            <pc:sldMk cId="596255285" sldId="323"/>
            <ac:spMk id="18" creationId="{9C49D616-DDD1-4A4B-AAEC-BE691EE2C381}"/>
          </ac:spMkLst>
        </pc:spChg>
        <pc:spChg chg="add mod">
          <ac:chgData name="Franjic Franjo GBS-BMTL1b_2018" userId="b03408ce-4cb5-443c-b15d-1d6fd418f1ee" providerId="ADAL" clId="{9217C9B2-18F5-4933-9B91-2FAC4863320C}" dt="2019-11-04T18:37:49.865" v="575" actId="14100"/>
          <ac:spMkLst>
            <pc:docMk/>
            <pc:sldMk cId="596255285" sldId="323"/>
            <ac:spMk id="20" creationId="{F15ED231-BB4D-4769-B954-AA14B60BA8CF}"/>
          </ac:spMkLst>
        </pc:spChg>
        <pc:spChg chg="mod topLvl">
          <ac:chgData name="Franjic Franjo GBS-BMTL1b_2018" userId="b03408ce-4cb5-443c-b15d-1d6fd418f1ee" providerId="ADAL" clId="{9217C9B2-18F5-4933-9B91-2FAC4863320C}" dt="2019-11-04T18:36:50.524" v="531" actId="164"/>
          <ac:spMkLst>
            <pc:docMk/>
            <pc:sldMk cId="596255285" sldId="323"/>
            <ac:spMk id="21" creationId="{56C21B28-5A5F-4DF6-91CA-EB46A7C874DE}"/>
          </ac:spMkLst>
        </pc:spChg>
        <pc:spChg chg="mod topLvl">
          <ac:chgData name="Franjic Franjo GBS-BMTL1b_2018" userId="b03408ce-4cb5-443c-b15d-1d6fd418f1ee" providerId="ADAL" clId="{9217C9B2-18F5-4933-9B91-2FAC4863320C}" dt="2019-11-04T18:36:53.270" v="532" actId="164"/>
          <ac:spMkLst>
            <pc:docMk/>
            <pc:sldMk cId="596255285" sldId="323"/>
            <ac:spMk id="29" creationId="{A5D7D50D-B407-4CFE-B149-7A93940F000A}"/>
          </ac:spMkLst>
        </pc:spChg>
        <pc:spChg chg="mod">
          <ac:chgData name="Franjic Franjo GBS-BMTL1b_2018" userId="b03408ce-4cb5-443c-b15d-1d6fd418f1ee" providerId="ADAL" clId="{9217C9B2-18F5-4933-9B91-2FAC4863320C}" dt="2019-11-04T18:34:20.318" v="454" actId="20577"/>
          <ac:spMkLst>
            <pc:docMk/>
            <pc:sldMk cId="596255285" sldId="323"/>
            <ac:spMk id="32" creationId="{6B2C7990-B143-422E-AE5E-A1415325CC39}"/>
          </ac:spMkLst>
        </pc:spChg>
        <pc:spChg chg="mod">
          <ac:chgData name="Franjic Franjo GBS-BMTL1b_2018" userId="b03408ce-4cb5-443c-b15d-1d6fd418f1ee" providerId="ADAL" clId="{9217C9B2-18F5-4933-9B91-2FAC4863320C}" dt="2019-11-04T18:34:22.493" v="455" actId="6549"/>
          <ac:spMkLst>
            <pc:docMk/>
            <pc:sldMk cId="596255285" sldId="323"/>
            <ac:spMk id="45" creationId="{B78CF2CA-ADE9-4FCE-BF9E-56BCDDEED1CF}"/>
          </ac:spMkLst>
        </pc:spChg>
        <pc:grpChg chg="add del mod">
          <ac:chgData name="Franjic Franjo GBS-BMTL1b_2018" userId="b03408ce-4cb5-443c-b15d-1d6fd418f1ee" providerId="ADAL" clId="{9217C9B2-18F5-4933-9B91-2FAC4863320C}" dt="2019-11-04T18:36:43.305" v="530" actId="165"/>
          <ac:grpSpMkLst>
            <pc:docMk/>
            <pc:sldMk cId="596255285" sldId="323"/>
            <ac:grpSpMk id="8" creationId="{69FD6C48-E52A-44C7-AF9F-936D6D3B2CC0}"/>
          </ac:grpSpMkLst>
        </pc:grpChg>
        <pc:grpChg chg="add mod">
          <ac:chgData name="Franjic Franjo GBS-BMTL1b_2018" userId="b03408ce-4cb5-443c-b15d-1d6fd418f1ee" providerId="ADAL" clId="{9217C9B2-18F5-4933-9B91-2FAC4863320C}" dt="2019-11-04T18:36:50.524" v="531" actId="164"/>
          <ac:grpSpMkLst>
            <pc:docMk/>
            <pc:sldMk cId="596255285" sldId="323"/>
            <ac:grpSpMk id="16" creationId="{A749A883-524F-4160-9BF2-6A4408301DE6}"/>
          </ac:grpSpMkLst>
        </pc:grpChg>
        <pc:grpChg chg="add mod">
          <ac:chgData name="Franjic Franjo GBS-BMTL1b_2018" userId="b03408ce-4cb5-443c-b15d-1d6fd418f1ee" providerId="ADAL" clId="{9217C9B2-18F5-4933-9B91-2FAC4863320C}" dt="2019-11-04T18:36:53.270" v="532" actId="164"/>
          <ac:grpSpMkLst>
            <pc:docMk/>
            <pc:sldMk cId="596255285" sldId="323"/>
            <ac:grpSpMk id="17" creationId="{62739DF1-F71C-466E-8AFA-99F69AE934C9}"/>
          </ac:grpSpMkLst>
        </pc:grpChg>
        <pc:grpChg chg="add del mod">
          <ac:chgData name="Franjic Franjo GBS-BMTL1b_2018" userId="b03408ce-4cb5-443c-b15d-1d6fd418f1ee" providerId="ADAL" clId="{9217C9B2-18F5-4933-9B91-2FAC4863320C}" dt="2019-11-04T18:35:21.092" v="496" actId="478"/>
          <ac:grpSpMkLst>
            <pc:docMk/>
            <pc:sldMk cId="596255285" sldId="323"/>
            <ac:grpSpMk id="27" creationId="{EF6EEBF2-9714-4B24-B2D9-E19DDCB57573}"/>
          </ac:grpSpMkLst>
        </pc:grpChg>
        <pc:grpChg chg="del mod">
          <ac:chgData name="Franjic Franjo GBS-BMTL1b_2018" userId="b03408ce-4cb5-443c-b15d-1d6fd418f1ee" providerId="ADAL" clId="{9217C9B2-18F5-4933-9B91-2FAC4863320C}" dt="2019-11-04T18:35:19.682" v="495" actId="478"/>
          <ac:grpSpMkLst>
            <pc:docMk/>
            <pc:sldMk cId="596255285" sldId="323"/>
            <ac:grpSpMk id="28" creationId="{E84CA487-F481-41FC-B9A7-9402F4ACEF64}"/>
          </ac:grpSpMkLst>
        </pc:grpChg>
        <pc:grpChg chg="del">
          <ac:chgData name="Franjic Franjo GBS-BMTL1b_2018" userId="b03408ce-4cb5-443c-b15d-1d6fd418f1ee" providerId="ADAL" clId="{9217C9B2-18F5-4933-9B91-2FAC4863320C}" dt="2019-11-04T18:33:56.188" v="428" actId="478"/>
          <ac:grpSpMkLst>
            <pc:docMk/>
            <pc:sldMk cId="596255285" sldId="323"/>
            <ac:grpSpMk id="35" creationId="{C0495518-7907-47BE-8065-9D0504A1D5B4}"/>
          </ac:grpSpMkLst>
        </pc:grpChg>
        <pc:grpChg chg="del">
          <ac:chgData name="Franjic Franjo GBS-BMTL1b_2018" userId="b03408ce-4cb5-443c-b15d-1d6fd418f1ee" providerId="ADAL" clId="{9217C9B2-18F5-4933-9B91-2FAC4863320C}" dt="2019-11-04T18:35:50.363" v="502" actId="478"/>
          <ac:grpSpMkLst>
            <pc:docMk/>
            <pc:sldMk cId="596255285" sldId="323"/>
            <ac:grpSpMk id="47" creationId="{8344F807-471A-4720-A701-0B6A3037EB24}"/>
          </ac:grpSpMkLst>
        </pc:grpChg>
        <pc:grpChg chg="del">
          <ac:chgData name="Franjic Franjo GBS-BMTL1b_2018" userId="b03408ce-4cb5-443c-b15d-1d6fd418f1ee" providerId="ADAL" clId="{9217C9B2-18F5-4933-9B91-2FAC4863320C}" dt="2019-11-04T18:34:23.674" v="456" actId="478"/>
          <ac:grpSpMkLst>
            <pc:docMk/>
            <pc:sldMk cId="596255285" sldId="323"/>
            <ac:grpSpMk id="49" creationId="{8847852D-BF93-43D0-BD23-13599A36E5D4}"/>
          </ac:grpSpMkLst>
        </pc:grpChg>
        <pc:grpChg chg="del">
          <ac:chgData name="Franjic Franjo GBS-BMTL1b_2018" userId="b03408ce-4cb5-443c-b15d-1d6fd418f1ee" providerId="ADAL" clId="{9217C9B2-18F5-4933-9B91-2FAC4863320C}" dt="2019-11-04T18:34:29.469" v="459" actId="478"/>
          <ac:grpSpMkLst>
            <pc:docMk/>
            <pc:sldMk cId="596255285" sldId="323"/>
            <ac:grpSpMk id="50" creationId="{011C2DA0-9FB8-46CD-9B35-C6D534CF5704}"/>
          </ac:grpSpMkLst>
        </pc:grpChg>
        <pc:grpChg chg="add del">
          <ac:chgData name="Franjic Franjo GBS-BMTL1b_2018" userId="b03408ce-4cb5-443c-b15d-1d6fd418f1ee" providerId="ADAL" clId="{9217C9B2-18F5-4933-9B91-2FAC4863320C}" dt="2019-11-04T18:35:53.814" v="505" actId="478"/>
          <ac:grpSpMkLst>
            <pc:docMk/>
            <pc:sldMk cId="596255285" sldId="323"/>
            <ac:grpSpMk id="51" creationId="{92B50B29-7723-4B91-926D-20C7F8CC9660}"/>
          </ac:grpSpMkLst>
        </pc:grpChg>
        <pc:picChg chg="del">
          <ac:chgData name="Franjic Franjo GBS-BMTL1b_2018" userId="b03408ce-4cb5-443c-b15d-1d6fd418f1ee" providerId="ADAL" clId="{9217C9B2-18F5-4933-9B91-2FAC4863320C}" dt="2019-11-04T18:33:36.901" v="404" actId="478"/>
          <ac:picMkLst>
            <pc:docMk/>
            <pc:sldMk cId="596255285" sldId="323"/>
            <ac:picMk id="5" creationId="{57C2C164-EABF-40D1-89B1-5051F5E9C301}"/>
          </ac:picMkLst>
        </pc:picChg>
        <pc:picChg chg="del">
          <ac:chgData name="Franjic Franjo GBS-BMTL1b_2018" userId="b03408ce-4cb5-443c-b15d-1d6fd418f1ee" providerId="ADAL" clId="{9217C9B2-18F5-4933-9B91-2FAC4863320C}" dt="2019-11-04T18:33:35.195" v="403" actId="478"/>
          <ac:picMkLst>
            <pc:docMk/>
            <pc:sldMk cId="596255285" sldId="323"/>
            <ac:picMk id="6" creationId="{7F89C8B5-7D00-4382-9302-76FA2654753E}"/>
          </ac:picMkLst>
        </pc:picChg>
        <pc:picChg chg="del">
          <ac:chgData name="Franjic Franjo GBS-BMTL1b_2018" userId="b03408ce-4cb5-443c-b15d-1d6fd418f1ee" providerId="ADAL" clId="{9217C9B2-18F5-4933-9B91-2FAC4863320C}" dt="2019-11-04T18:33:38.584" v="405" actId="478"/>
          <ac:picMkLst>
            <pc:docMk/>
            <pc:sldMk cId="596255285" sldId="323"/>
            <ac:picMk id="7" creationId="{877CD89E-F31C-4C8F-81EB-E2D85963EB7B}"/>
          </ac:picMkLst>
        </pc:picChg>
        <pc:picChg chg="del">
          <ac:chgData name="Franjic Franjo GBS-BMTL1b_2018" userId="b03408ce-4cb5-443c-b15d-1d6fd418f1ee" providerId="ADAL" clId="{9217C9B2-18F5-4933-9B91-2FAC4863320C}" dt="2019-11-04T18:33:56.188" v="428" actId="478"/>
          <ac:picMkLst>
            <pc:docMk/>
            <pc:sldMk cId="596255285" sldId="323"/>
            <ac:picMk id="31" creationId="{E0D5D284-181D-4215-A25A-A0DCDF5D8FF1}"/>
          </ac:picMkLst>
        </pc:picChg>
        <pc:cxnChg chg="add mod topLvl">
          <ac:chgData name="Franjic Franjo GBS-BMTL1b_2018" userId="b03408ce-4cb5-443c-b15d-1d6fd418f1ee" providerId="ADAL" clId="{9217C9B2-18F5-4933-9B91-2FAC4863320C}" dt="2019-11-04T18:36:53.270" v="532" actId="164"/>
          <ac:cxnSpMkLst>
            <pc:docMk/>
            <pc:sldMk cId="596255285" sldId="323"/>
            <ac:cxnSpMk id="4" creationId="{2C7BCC91-7A34-46A2-959B-968526A13F76}"/>
          </ac:cxnSpMkLst>
        </pc:cxnChg>
        <pc:cxnChg chg="del mod">
          <ac:chgData name="Franjic Franjo GBS-BMTL1b_2018" userId="b03408ce-4cb5-443c-b15d-1d6fd418f1ee" providerId="ADAL" clId="{9217C9B2-18F5-4933-9B91-2FAC4863320C}" dt="2019-11-04T18:33:42.179" v="407" actId="478"/>
          <ac:cxnSpMkLst>
            <pc:docMk/>
            <pc:sldMk cId="596255285" sldId="323"/>
            <ac:cxnSpMk id="9" creationId="{A959F92A-8444-448E-9499-5AB175697118}"/>
          </ac:cxnSpMkLst>
        </pc:cxnChg>
        <pc:cxnChg chg="del">
          <ac:chgData name="Franjic Franjo GBS-BMTL1b_2018" userId="b03408ce-4cb5-443c-b15d-1d6fd418f1ee" providerId="ADAL" clId="{9217C9B2-18F5-4933-9B91-2FAC4863320C}" dt="2019-11-04T18:33:40.277" v="406" actId="478"/>
          <ac:cxnSpMkLst>
            <pc:docMk/>
            <pc:sldMk cId="596255285" sldId="323"/>
            <ac:cxnSpMk id="10" creationId="{861111AF-4121-473F-9C24-70019B48F2A7}"/>
          </ac:cxnSpMkLst>
        </pc:cxnChg>
        <pc:cxnChg chg="del topLvl">
          <ac:chgData name="Franjic Franjo GBS-BMTL1b_2018" userId="b03408ce-4cb5-443c-b15d-1d6fd418f1ee" providerId="ADAL" clId="{9217C9B2-18F5-4933-9B91-2FAC4863320C}" dt="2019-11-04T18:35:53.814" v="505" actId="478"/>
          <ac:cxnSpMkLst>
            <pc:docMk/>
            <pc:sldMk cId="596255285" sldId="323"/>
            <ac:cxnSpMk id="12" creationId="{422FF7DD-C6C1-4D51-AE81-352C46DD0E82}"/>
          </ac:cxnSpMkLst>
        </pc:cxnChg>
        <pc:cxnChg chg="del">
          <ac:chgData name="Franjic Franjo GBS-BMTL1b_2018" userId="b03408ce-4cb5-443c-b15d-1d6fd418f1ee" providerId="ADAL" clId="{9217C9B2-18F5-4933-9B91-2FAC4863320C}" dt="2019-11-04T18:33:43.469" v="408" actId="478"/>
          <ac:cxnSpMkLst>
            <pc:docMk/>
            <pc:sldMk cId="596255285" sldId="323"/>
            <ac:cxnSpMk id="13" creationId="{01923944-06AA-4495-B6DC-00ADF0D51385}"/>
          </ac:cxnSpMkLst>
        </pc:cxnChg>
        <pc:cxnChg chg="del mod">
          <ac:chgData name="Franjic Franjo GBS-BMTL1b_2018" userId="b03408ce-4cb5-443c-b15d-1d6fd418f1ee" providerId="ADAL" clId="{9217C9B2-18F5-4933-9B91-2FAC4863320C}" dt="2019-11-04T18:35:50.363" v="502" actId="478"/>
          <ac:cxnSpMkLst>
            <pc:docMk/>
            <pc:sldMk cId="596255285" sldId="323"/>
            <ac:cxnSpMk id="19" creationId="{712EA333-61C1-4DE4-999B-4DAB90D38D90}"/>
          </ac:cxnSpMkLst>
        </pc:cxnChg>
        <pc:cxnChg chg="mod">
          <ac:chgData name="Franjic Franjo GBS-BMTL1b_2018" userId="b03408ce-4cb5-443c-b15d-1d6fd418f1ee" providerId="ADAL" clId="{9217C9B2-18F5-4933-9B91-2FAC4863320C}" dt="2019-11-04T18:34:29.469" v="459" actId="478"/>
          <ac:cxnSpMkLst>
            <pc:docMk/>
            <pc:sldMk cId="596255285" sldId="323"/>
            <ac:cxnSpMk id="26" creationId="{CF8A717B-9672-4C27-B703-CC1203847EF3}"/>
          </ac:cxnSpMkLst>
        </pc:cxnChg>
        <pc:cxnChg chg="del topLvl">
          <ac:chgData name="Franjic Franjo GBS-BMTL1b_2018" userId="b03408ce-4cb5-443c-b15d-1d6fd418f1ee" providerId="ADAL" clId="{9217C9B2-18F5-4933-9B91-2FAC4863320C}" dt="2019-11-04T18:35:21.092" v="496" actId="478"/>
          <ac:cxnSpMkLst>
            <pc:docMk/>
            <pc:sldMk cId="596255285" sldId="323"/>
            <ac:cxnSpMk id="30" creationId="{192CBBAD-B863-42D7-854A-E291B6B6696C}"/>
          </ac:cxnSpMkLst>
        </pc:cxnChg>
        <pc:cxnChg chg="mod">
          <ac:chgData name="Franjic Franjo GBS-BMTL1b_2018" userId="b03408ce-4cb5-443c-b15d-1d6fd418f1ee" providerId="ADAL" clId="{9217C9B2-18F5-4933-9B91-2FAC4863320C}" dt="2019-11-04T18:34:23.674" v="456" actId="478"/>
          <ac:cxnSpMkLst>
            <pc:docMk/>
            <pc:sldMk cId="596255285" sldId="323"/>
            <ac:cxnSpMk id="36" creationId="{DFDE9F32-9C8B-46B7-AABC-E0D705F2D348}"/>
          </ac:cxnSpMkLst>
        </pc:cxnChg>
        <pc:cxnChg chg="del mod">
          <ac:chgData name="Franjic Franjo GBS-BMTL1b_2018" userId="b03408ce-4cb5-443c-b15d-1d6fd418f1ee" providerId="ADAL" clId="{9217C9B2-18F5-4933-9B91-2FAC4863320C}" dt="2019-11-04T18:35:19.682" v="495" actId="478"/>
          <ac:cxnSpMkLst>
            <pc:docMk/>
            <pc:sldMk cId="596255285" sldId="323"/>
            <ac:cxnSpMk id="38" creationId="{5C41459C-BBF4-4D97-9ABD-5F2630B561C6}"/>
          </ac:cxnSpMkLst>
        </pc:cxnChg>
        <pc:cxnChg chg="add mod topLvl">
          <ac:chgData name="Franjic Franjo GBS-BMTL1b_2018" userId="b03408ce-4cb5-443c-b15d-1d6fd418f1ee" providerId="ADAL" clId="{9217C9B2-18F5-4933-9B91-2FAC4863320C}" dt="2019-11-04T18:36:50.524" v="531" actId="164"/>
          <ac:cxnSpMkLst>
            <pc:docMk/>
            <pc:sldMk cId="596255285" sldId="323"/>
            <ac:cxnSpMk id="39" creationId="{48769F73-59BA-4FB7-98A2-D5F6E4A2A9C5}"/>
          </ac:cxnSpMkLst>
        </pc:cxnChg>
      </pc:sldChg>
      <pc:sldChg chg="delSp modSp add del">
        <pc:chgData name="Franjic Franjo GBS-BMTL1b_2018" userId="b03408ce-4cb5-443c-b15d-1d6fd418f1ee" providerId="ADAL" clId="{9217C9B2-18F5-4933-9B91-2FAC4863320C}" dt="2019-11-04T18:49:10.023" v="821" actId="47"/>
        <pc:sldMkLst>
          <pc:docMk/>
          <pc:sldMk cId="4099397686" sldId="324"/>
        </pc:sldMkLst>
        <pc:spChg chg="mod">
          <ac:chgData name="Franjic Franjo GBS-BMTL1b_2018" userId="b03408ce-4cb5-443c-b15d-1d6fd418f1ee" providerId="ADAL" clId="{9217C9B2-18F5-4933-9B91-2FAC4863320C}" dt="2019-11-04T18:47:23.157" v="814" actId="20577"/>
          <ac:spMkLst>
            <pc:docMk/>
            <pc:sldMk cId="4099397686" sldId="324"/>
            <ac:spMk id="5" creationId="{3678B487-86F8-4FDE-8AF3-E624A0420847}"/>
          </ac:spMkLst>
        </pc:spChg>
        <pc:spChg chg="del">
          <ac:chgData name="Franjic Franjo GBS-BMTL1b_2018" userId="b03408ce-4cb5-443c-b15d-1d6fd418f1ee" providerId="ADAL" clId="{9217C9B2-18F5-4933-9B91-2FAC4863320C}" dt="2019-11-04T18:47:27.329" v="817" actId="478"/>
          <ac:spMkLst>
            <pc:docMk/>
            <pc:sldMk cId="4099397686" sldId="324"/>
            <ac:spMk id="33" creationId="{8DCEAA7E-0659-CF40-BB4E-16B26F16D260}"/>
          </ac:spMkLst>
        </pc:spChg>
        <pc:spChg chg="del mod">
          <ac:chgData name="Franjic Franjo GBS-BMTL1b_2018" userId="b03408ce-4cb5-443c-b15d-1d6fd418f1ee" providerId="ADAL" clId="{9217C9B2-18F5-4933-9B91-2FAC4863320C}" dt="2019-11-04T18:47:29.058" v="819" actId="478"/>
          <ac:spMkLst>
            <pc:docMk/>
            <pc:sldMk cId="4099397686" sldId="324"/>
            <ac:spMk id="34" creationId="{90F6B617-4BD8-5F4E-A2DE-68FA73678B03}"/>
          </ac:spMkLst>
        </pc:spChg>
        <pc:spChg chg="del">
          <ac:chgData name="Franjic Franjo GBS-BMTL1b_2018" userId="b03408ce-4cb5-443c-b15d-1d6fd418f1ee" providerId="ADAL" clId="{9217C9B2-18F5-4933-9B91-2FAC4863320C}" dt="2019-11-04T18:47:30.515" v="820" actId="478"/>
          <ac:spMkLst>
            <pc:docMk/>
            <pc:sldMk cId="4099397686" sldId="324"/>
            <ac:spMk id="35" creationId="{9FF1A306-5269-454D-8825-D96508797A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D01B5-4AE2-4BEE-B12F-D90C79B2B623}" type="datetimeFigureOut">
              <a:rPr lang="de-CH" smtClean="0"/>
              <a:t>07.11.2019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5F813-1F30-4A3E-A3B6-04C528C0E07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660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3n.de/news/github-vs-gitlab-lohnt-wieso-871190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3n.de/news/github-vs-gitlab-lohnt-wieso-871190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3n.de/news/github-vs-gitlab-lohnt-wieso-871190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3n.de/news/github-vs-gitlab-lohnt-wieso-871190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019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Alisha Anfang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5F813-1F30-4A3E-A3B6-04C528C0E07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6996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5F813-1F30-4A3E-A3B6-04C528C0E07E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2350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Alisha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5F813-1F30-4A3E-A3B6-04C528C0E07E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1747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>
                <a:hlinkClick r:id="rId3"/>
              </a:rPr>
              <a:t>https://t3n.de/news/github-vs-gitlab-lohnt-wieso-871190/</a:t>
            </a:r>
            <a:endParaRPr lang="de-CH"/>
          </a:p>
          <a:p>
            <a:r>
              <a:rPr lang="de-CH"/>
              <a:t>Alisha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5F813-1F30-4A3E-A3B6-04C528C0E07E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1753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5F813-1F30-4A3E-A3B6-04C528C0E07E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9768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5F813-1F30-4A3E-A3B6-04C528C0E07E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2058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Josip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5F813-1F30-4A3E-A3B6-04C528C0E07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8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Josip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348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Josip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5F813-1F30-4A3E-A3B6-04C528C0E07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3020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Josip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5F813-1F30-4A3E-A3B6-04C528C0E07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5366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Franjo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5F813-1F30-4A3E-A3B6-04C528C0E07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3567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>
                <a:hlinkClick r:id="rId3"/>
              </a:rPr>
              <a:t>https://t3n.de/news/github-vs-gitlab-lohnt-wieso-871190/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5F813-1F30-4A3E-A3B6-04C528C0E07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6708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>
                <a:hlinkClick r:id="rId3"/>
              </a:rPr>
              <a:t>https://t3n.de/news/github-vs-gitlab-lohnt-wieso-871190/</a:t>
            </a:r>
            <a:endParaRPr lang="de-CH"/>
          </a:p>
          <a:p>
            <a:r>
              <a:rPr lang="de-CH" err="1"/>
              <a:t>DevOps</a:t>
            </a:r>
            <a:r>
              <a:rPr lang="de-CH"/>
              <a:t> als </a:t>
            </a:r>
            <a:r>
              <a:rPr lang="de-CH" err="1"/>
              <a:t>hilfe</a:t>
            </a:r>
            <a:r>
              <a:rPr lang="de-CH"/>
              <a:t> für di Kollaboration zwischen Entwicklern und </a:t>
            </a:r>
            <a:r>
              <a:rPr lang="de-CH" err="1"/>
              <a:t>Systemadmins</a:t>
            </a:r>
            <a:r>
              <a:rPr lang="de-CH"/>
              <a:t>. </a:t>
            </a:r>
            <a:r>
              <a:rPr lang="de-CH" err="1"/>
              <a:t>DevOps</a:t>
            </a:r>
            <a:r>
              <a:rPr lang="de-CH"/>
              <a:t> </a:t>
            </a:r>
            <a:r>
              <a:rPr lang="de-CH" err="1"/>
              <a:t>automatisierenn</a:t>
            </a:r>
            <a:r>
              <a:rPr lang="de-CH"/>
              <a:t> Infrastrukturen und Workflows.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5F813-1F30-4A3E-A3B6-04C528C0E07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9047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>
                <a:hlinkClick r:id="rId3"/>
              </a:rPr>
              <a:t>https://t3n.de/news/github-vs-gitlab-lohnt-wieso-871190/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5F813-1F30-4A3E-A3B6-04C528C0E07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541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340B7-9659-4F52-BDFF-FFFAF2355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5658E5-B159-43C4-8B8B-59812F14B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D4520D-9EA7-4E9B-881E-016B5814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23C1-3FD5-40E3-B3A1-1EAE5A99609C}" type="datetimeFigureOut">
              <a:rPr lang="de-CH" smtClean="0"/>
              <a:t>07.11.2019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C0F75E-E226-4F05-8F21-1455E951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685D48-C587-48AC-A309-36DAAC0B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5067-272E-4A58-B033-941EE2F7D0E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324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8CD52-76DC-4E78-BD93-22177038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745B12-25B3-45F1-897B-4B85B812B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F7D29D-DCAD-4C6C-86B4-C546A49B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23C1-3FD5-40E3-B3A1-1EAE5A99609C}" type="datetimeFigureOut">
              <a:rPr lang="de-CH" smtClean="0"/>
              <a:t>07.11.2019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DBEBBF-FFEF-46F5-801D-0E0E2BA0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74AAD3-C90A-4517-9745-37E08A1B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5067-272E-4A58-B033-941EE2F7D0E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065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553B9E-5706-4139-8259-5894B154B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A22238-9998-4C7F-B977-4C276192B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72F4A-6768-447F-BF2F-1D8FF181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23C1-3FD5-40E3-B3A1-1EAE5A99609C}" type="datetimeFigureOut">
              <a:rPr lang="de-CH" smtClean="0"/>
              <a:t>07.11.2019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401126-8FB3-47D4-AB19-37BAAD09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15C0EE-815D-4C05-A9C7-752FE110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5067-272E-4A58-B033-941EE2F7D0E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4776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" noProof="0"/>
              <a:t>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de" noProof="0"/>
              <a:t>Klicken, um Präsentationsti-tel zu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0397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s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7379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89363-FA72-4AF2-A6A4-E4B59A01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691F7D-29E5-45CD-AB4C-EEA981C36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3B3D2D-E684-4F9B-AF0D-6B63C607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23C1-3FD5-40E3-B3A1-1EAE5A99609C}" type="datetimeFigureOut">
              <a:rPr lang="de-CH" smtClean="0"/>
              <a:t>07.11.2019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E07F32-072C-40D1-B6B7-1122C53E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5D187-ABB3-408E-A8FA-8C39C6DF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5067-272E-4A58-B033-941EE2F7D0E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2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FB94FE-E0DE-45C9-8848-EE6B6342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1902A0-B2EF-4FC5-BDCA-E89E60EE5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F1361B-B4B2-4FED-BF5E-D426E351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23C1-3FD5-40E3-B3A1-1EAE5A99609C}" type="datetimeFigureOut">
              <a:rPr lang="de-CH" smtClean="0"/>
              <a:t>07.11.2019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39C880-EDE8-450C-BEDE-6DA66AFF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942F2F-82E6-4396-B9C8-0FA584F1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5067-272E-4A58-B033-941EE2F7D0E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697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6C65-C75D-46C9-BB25-1114B316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71B2F-5741-4049-AFE8-CBEE8C15F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80931A-D66E-468D-B972-A03A846AD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9807E9-6A13-4870-9E31-7F397F5A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23C1-3FD5-40E3-B3A1-1EAE5A99609C}" type="datetimeFigureOut">
              <a:rPr lang="de-CH" smtClean="0"/>
              <a:t>07.11.2019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6E134F-F888-40A9-A737-436B2096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BC4720-B48D-4A82-A6FF-BCF8E6B4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5067-272E-4A58-B033-941EE2F7D0E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4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9AF32-B818-46F5-9F06-169D8432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C0ACB9-F507-4C7C-B567-E3AF9AD11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984D65-4B6B-4D21-8265-4BC1BA7E2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68843E-F1C7-47E0-B0C6-14A3A8823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89E03F-738B-4801-8A38-2A33CB493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BBCD41-7875-42CA-8687-88146973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23C1-3FD5-40E3-B3A1-1EAE5A99609C}" type="datetimeFigureOut">
              <a:rPr lang="de-CH" smtClean="0"/>
              <a:t>07.11.2019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9D0BB4-4CC3-4D9F-8E86-9D8CD00C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F136BF-AFD3-4BF6-9626-057DA464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5067-272E-4A58-B033-941EE2F7D0E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27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C734A-8CEE-4F74-8589-A0DD8687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846E9D-FFD3-40D5-867F-9317B150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23C1-3FD5-40E3-B3A1-1EAE5A99609C}" type="datetimeFigureOut">
              <a:rPr lang="de-CH" smtClean="0"/>
              <a:t>07.11.2019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EFD687-738C-4F8C-83A1-1CAB2CC3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956D25-6D67-488C-945B-8E0AA6F3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5067-272E-4A58-B033-941EE2F7D0E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756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324959-4520-4A10-BE1F-AD2980DB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23C1-3FD5-40E3-B3A1-1EAE5A99609C}" type="datetimeFigureOut">
              <a:rPr lang="de-CH" smtClean="0"/>
              <a:t>07.11.2019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076A76-20A0-49DF-BD4C-770E57D6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8C3481-4F90-4179-A217-7965FD0C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5067-272E-4A58-B033-941EE2F7D0E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122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DC078-3F07-4D67-B72D-2DF2E56E1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09D75-58DC-44E4-AB68-76D82CCC6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EFD025-18E0-4DF0-96F2-2C34C0413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46CCF9-DF7D-4EA9-B37A-E39A793F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23C1-3FD5-40E3-B3A1-1EAE5A99609C}" type="datetimeFigureOut">
              <a:rPr lang="de-CH" smtClean="0"/>
              <a:t>07.11.2019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22550A-FBFA-480E-B570-7987605E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121179-8C53-4FAD-AAE3-DFD15BFF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5067-272E-4A58-B033-941EE2F7D0E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50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23890-295D-4B5B-A2AD-9E48FFF2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3BE8D9-06AC-4ECA-96C3-B6276BED4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0C339C-270C-4C35-B69D-B07ABD71E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65E4DC-7DB1-44DF-B4E1-B4B6F7D4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23C1-3FD5-40E3-B3A1-1EAE5A99609C}" type="datetimeFigureOut">
              <a:rPr lang="de-CH" smtClean="0"/>
              <a:t>07.11.2019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0F09F-6370-4DB4-8353-1621023E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BFB37D-36D8-4086-82C1-D698EEDE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5067-272E-4A58-B033-941EE2F7D0E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719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F96C43F-CEFB-4B8A-86A9-976E7381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FE2620-53AE-43F7-B7B5-03DD3090B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9B1BC7-79C2-4B15-A7F3-28989E3DE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23C1-3FD5-40E3-B3A1-1EAE5A99609C}" type="datetimeFigureOut">
              <a:rPr lang="de-CH" smtClean="0"/>
              <a:t>07.11.2019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8F82AA-C021-490F-B852-4BD7FFDFE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5CFE47-3DE9-4797-BF58-49370B802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B5067-272E-4A58-B033-941EE2F7D0E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78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oshnh/Git-Commands" TargetMode="External"/><Relationship Id="rId5" Type="http://schemas.openxmlformats.org/officeDocument/2006/relationships/hyperlink" Target="https://de.wikipedia.org/wiki/GitHub" TargetMode="External"/><Relationship Id="rId4" Type="http://schemas.openxmlformats.org/officeDocument/2006/relationships/hyperlink" Target="https://guides.github.com/introduction/flow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0" y="-89452"/>
            <a:ext cx="12185730" cy="6947452"/>
          </a:xfrm>
        </p:spPr>
      </p:pic>
      <p:sp>
        <p:nvSpPr>
          <p:cNvPr id="8" name="Untertitel 7">
            <a:extLst>
              <a:ext uri="{FF2B5EF4-FFF2-40B4-BE49-F238E27FC236}">
                <a16:creationId xmlns:a16="http://schemas.microsoft.com/office/drawing/2014/main" id="{C49A210A-7E9D-4AB2-AAB4-9387F5DCA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4458882"/>
            <a:ext cx="4000500" cy="1433918"/>
          </a:xfrm>
        </p:spPr>
        <p:txBody>
          <a:bodyPr>
            <a:normAutofit lnSpcReduction="10000"/>
          </a:bodyPr>
          <a:lstStyle/>
          <a:p>
            <a:r>
              <a:rPr lang="de-CH" sz="6000">
                <a:latin typeface="Arial Black" panose="020B0A04020102020204" pitchFamily="34" charset="0"/>
              </a:rPr>
              <a:t>GIT</a:t>
            </a:r>
          </a:p>
          <a:p>
            <a:r>
              <a:rPr lang="de-CH" sz="4400">
                <a:latin typeface="Arial" panose="020B0604020202020204" pitchFamily="34" charset="0"/>
                <a:cs typeface="Arial" panose="020B0604020202020204" pitchFamily="34" charset="0"/>
              </a:rPr>
              <a:t>Instruktion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CDE94-1D98-474F-B1E5-B820FC91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CD – Continuous Deployment</a:t>
            </a:r>
            <a:endParaRPr lang="de-CH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2739DF1-F71C-466E-8AFA-99F69AE934C9}"/>
              </a:ext>
            </a:extLst>
          </p:cNvPr>
          <p:cNvGrpSpPr/>
          <p:nvPr/>
        </p:nvGrpSpPr>
        <p:grpSpPr>
          <a:xfrm>
            <a:off x="5027024" y="2409320"/>
            <a:ext cx="5841000" cy="2405062"/>
            <a:chOff x="5027024" y="2409320"/>
            <a:chExt cx="5841000" cy="2405062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A5D7D50D-B407-4CFE-B149-7A93940F000A}"/>
                </a:ext>
              </a:extLst>
            </p:cNvPr>
            <p:cNvSpPr/>
            <p:nvPr/>
          </p:nvSpPr>
          <p:spPr>
            <a:xfrm>
              <a:off x="7014961" y="2409320"/>
              <a:ext cx="3853063" cy="24050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err="1"/>
                <a:t>Production</a:t>
              </a:r>
              <a:r>
                <a:rPr lang="de-DE"/>
                <a:t> Environment</a:t>
              </a:r>
              <a:endParaRPr lang="de-CH"/>
            </a:p>
          </p:txBody>
        </p: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2C7BCC91-7A34-46A2-959B-968526A13F76}"/>
                </a:ext>
              </a:extLst>
            </p:cNvPr>
            <p:cNvCxnSpPr>
              <a:cxnSpLocks/>
              <a:stCxn id="21" idx="3"/>
              <a:endCxn id="29" idx="1"/>
            </p:cNvCxnSpPr>
            <p:nvPr/>
          </p:nvCxnSpPr>
          <p:spPr>
            <a:xfrm>
              <a:off x="5027024" y="3611851"/>
              <a:ext cx="1987937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749A883-524F-4160-9BF2-6A4408301DE6}"/>
              </a:ext>
            </a:extLst>
          </p:cNvPr>
          <p:cNvGrpSpPr/>
          <p:nvPr/>
        </p:nvGrpSpPr>
        <p:grpSpPr>
          <a:xfrm>
            <a:off x="543888" y="2409320"/>
            <a:ext cx="4483136" cy="2405062"/>
            <a:chOff x="543888" y="2409320"/>
            <a:chExt cx="4483136" cy="240506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56C21B28-5A5F-4DF6-91CA-EB46A7C874DE}"/>
                </a:ext>
              </a:extLst>
            </p:cNvPr>
            <p:cNvSpPr/>
            <p:nvPr/>
          </p:nvSpPr>
          <p:spPr>
            <a:xfrm>
              <a:off x="2867024" y="2409320"/>
              <a:ext cx="2160000" cy="240506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Release </a:t>
              </a:r>
              <a:r>
                <a:rPr lang="de-DE" err="1"/>
                <a:t>Managment</a:t>
              </a:r>
              <a:endParaRPr lang="de-CH"/>
            </a:p>
          </p:txBody>
        </p: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48769F73-59BA-4FB7-98A2-D5F6E4A2A9C5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1132511" y="3611851"/>
              <a:ext cx="173451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B7A3D0D-00D9-479E-BA79-2C6235F2CA55}"/>
                </a:ext>
              </a:extLst>
            </p:cNvPr>
            <p:cNvSpPr txBox="1"/>
            <p:nvPr/>
          </p:nvSpPr>
          <p:spPr>
            <a:xfrm>
              <a:off x="543888" y="3257908"/>
              <a:ext cx="5886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/>
                <a:t>CI</a:t>
              </a:r>
              <a:endParaRPr lang="de-CH"/>
            </a:p>
          </p:txBody>
        </p:sp>
      </p:grp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F15ED231-BB4D-4769-B954-AA14B60BA8CF}"/>
              </a:ext>
            </a:extLst>
          </p:cNvPr>
          <p:cNvSpPr/>
          <p:nvPr/>
        </p:nvSpPr>
        <p:spPr>
          <a:xfrm>
            <a:off x="543888" y="5257804"/>
            <a:ext cx="10324136" cy="81279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Continuous Deployment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625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13">
            <a:extLst>
              <a:ext uri="{FF2B5EF4-FFF2-40B4-BE49-F238E27FC236}">
                <a16:creationId xmlns:a16="http://schemas.microsoft.com/office/drawing/2014/main" id="{C8A26738-2860-4241-A1E4-ADD6FFCEA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3183" y="2718003"/>
            <a:ext cx="2237304" cy="185975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8" name="Bildplatzhalter 16">
            <a:extLst>
              <a:ext uri="{FF2B5EF4-FFF2-40B4-BE49-F238E27FC236}">
                <a16:creationId xmlns:a16="http://schemas.microsoft.com/office/drawing/2014/main" id="{2490C294-AA46-44C7-97F6-34829E2FE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06832" y="1963349"/>
            <a:ext cx="2308159" cy="1918657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9" name="Bildplatzhalter 18">
            <a:extLst>
              <a:ext uri="{FF2B5EF4-FFF2-40B4-BE49-F238E27FC236}">
                <a16:creationId xmlns:a16="http://schemas.microsoft.com/office/drawing/2014/main" id="{7F49A61A-F987-48F3-82C8-D1D0C193C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73465" y="4396199"/>
            <a:ext cx="2314851" cy="192421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678B487-86F8-4FDE-8AF3-E624A0420847}"/>
              </a:ext>
            </a:extLst>
          </p:cNvPr>
          <p:cNvSpPr/>
          <p:nvPr/>
        </p:nvSpPr>
        <p:spPr>
          <a:xfrm>
            <a:off x="974874" y="638175"/>
            <a:ext cx="11026625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de-DE" sz="3600" b="1" err="1">
                <a:solidFill>
                  <a:schemeClr val="bg1"/>
                </a:solidFill>
                <a:cs typeface="Calibri"/>
              </a:rPr>
              <a:t>GitHub</a:t>
            </a:r>
            <a:endParaRPr lang="de-DE" sz="36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CFD129C-192D-4745-95F6-D1404F2467C6}"/>
              </a:ext>
            </a:extLst>
          </p:cNvPr>
          <p:cNvSpPr/>
          <p:nvPr/>
        </p:nvSpPr>
        <p:spPr>
          <a:xfrm>
            <a:off x="974875" y="1942995"/>
            <a:ext cx="6096000" cy="1384995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err="1">
                <a:solidFill>
                  <a:schemeClr val="bg1"/>
                </a:solidFill>
                <a:cs typeface="Calibri"/>
              </a:rPr>
              <a:t>Issue</a:t>
            </a:r>
            <a:r>
              <a:rPr lang="de-DE" sz="2800">
                <a:solidFill>
                  <a:schemeClr val="bg1"/>
                </a:solidFill>
                <a:cs typeface="Calibri"/>
              </a:rPr>
              <a:t> </a:t>
            </a:r>
            <a:r>
              <a:rPr lang="de-DE" sz="2800" err="1">
                <a:solidFill>
                  <a:schemeClr val="bg1"/>
                </a:solidFill>
                <a:cs typeface="Calibri"/>
              </a:rPr>
              <a:t>Tracker</a:t>
            </a:r>
            <a:endParaRPr lang="de-DE" sz="280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>
                <a:solidFill>
                  <a:schemeClr val="bg1"/>
                </a:solidFill>
                <a:cs typeface="Calibri"/>
              </a:rPr>
              <a:t>Einfach für Einsteiger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>
                <a:solidFill>
                  <a:schemeClr val="bg1"/>
                </a:solidFill>
                <a:cs typeface="Calibri"/>
              </a:rPr>
              <a:t>Public </a:t>
            </a:r>
            <a:r>
              <a:rPr lang="de-DE" sz="2800" err="1">
                <a:solidFill>
                  <a:schemeClr val="bg1"/>
                </a:solidFill>
                <a:cs typeface="Calibri"/>
              </a:rPr>
              <a:t>Repos</a:t>
            </a:r>
            <a:r>
              <a:rPr lang="de-DE" sz="2800">
                <a:solidFill>
                  <a:schemeClr val="bg1"/>
                </a:solidFill>
                <a:cs typeface="Calibri"/>
              </a:rPr>
              <a:t> / Private </a:t>
            </a:r>
            <a:r>
              <a:rPr lang="de-DE" sz="2800" err="1">
                <a:solidFill>
                  <a:schemeClr val="bg1"/>
                </a:solidFill>
                <a:cs typeface="Calibri"/>
              </a:rPr>
              <a:t>Repos</a:t>
            </a:r>
            <a:endParaRPr lang="de-DE" sz="28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46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678B487-86F8-4FDE-8AF3-E624A0420847}"/>
              </a:ext>
            </a:extLst>
          </p:cNvPr>
          <p:cNvSpPr/>
          <p:nvPr/>
        </p:nvSpPr>
        <p:spPr>
          <a:xfrm>
            <a:off x="358425" y="494337"/>
            <a:ext cx="11084394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de-DE" sz="3600" b="1">
                <a:cs typeface="Calibri"/>
              </a:rPr>
              <a:t>Arbeitsverzeichnis und </a:t>
            </a:r>
            <a:r>
              <a:rPr lang="de-DE" sz="3600" b="1" err="1">
                <a:cs typeface="Calibri"/>
              </a:rPr>
              <a:t>Staging</a:t>
            </a:r>
            <a:r>
              <a:rPr lang="de-DE" sz="3600" b="1">
                <a:cs typeface="Calibri"/>
              </a:rPr>
              <a:t> Area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2A565E9-E280-DD47-A389-878B059B1597}"/>
              </a:ext>
            </a:extLst>
          </p:cNvPr>
          <p:cNvSpPr/>
          <p:nvPr/>
        </p:nvSpPr>
        <p:spPr>
          <a:xfrm>
            <a:off x="8397966" y="2560544"/>
            <a:ext cx="144016" cy="2952328"/>
          </a:xfrm>
          <a:prstGeom prst="rect">
            <a:avLst/>
          </a:prstGeom>
          <a:solidFill>
            <a:srgbClr val="E87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D392D1F-B334-BD48-B0A2-97881FD25221}"/>
              </a:ext>
            </a:extLst>
          </p:cNvPr>
          <p:cNvSpPr/>
          <p:nvPr/>
        </p:nvSpPr>
        <p:spPr>
          <a:xfrm>
            <a:off x="5733670" y="2560544"/>
            <a:ext cx="144016" cy="2952328"/>
          </a:xfrm>
          <a:prstGeom prst="rect">
            <a:avLst/>
          </a:prstGeom>
          <a:solidFill>
            <a:srgbClr val="A4D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162EC81-323E-994E-97A0-1F2AA537EAFA}"/>
              </a:ext>
            </a:extLst>
          </p:cNvPr>
          <p:cNvSpPr/>
          <p:nvPr/>
        </p:nvSpPr>
        <p:spPr>
          <a:xfrm>
            <a:off x="3069374" y="2560544"/>
            <a:ext cx="144016" cy="2952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AD1885A9-1E59-2C43-82EF-D8561AB1B013}"/>
              </a:ext>
            </a:extLst>
          </p:cNvPr>
          <p:cNvSpPr/>
          <p:nvPr/>
        </p:nvSpPr>
        <p:spPr>
          <a:xfrm>
            <a:off x="7209834" y="2200504"/>
            <a:ext cx="2520280" cy="432048"/>
          </a:xfrm>
          <a:prstGeom prst="roundRect">
            <a:avLst/>
          </a:prstGeom>
          <a:solidFill>
            <a:srgbClr val="E95849"/>
          </a:solidFill>
          <a:ln>
            <a:solidFill>
              <a:srgbClr val="ED7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Versionsgeschichte</a:t>
            </a:r>
          </a:p>
        </p:txBody>
      </p:sp>
      <p:sp>
        <p:nvSpPr>
          <p:cNvPr id="33" name="Abgerundetes Rechteck 32">
            <a:extLst>
              <a:ext uri="{FF2B5EF4-FFF2-40B4-BE49-F238E27FC236}">
                <a16:creationId xmlns:a16="http://schemas.microsoft.com/office/drawing/2014/main" id="{175EB862-C06B-4A47-89FC-F1F7ABF9DBF4}"/>
              </a:ext>
            </a:extLst>
          </p:cNvPr>
          <p:cNvSpPr/>
          <p:nvPr/>
        </p:nvSpPr>
        <p:spPr>
          <a:xfrm>
            <a:off x="1881242" y="2200504"/>
            <a:ext cx="25202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Arbeitsverzeichnis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2536F000-1670-F643-98F4-27E7EBA832F7}"/>
              </a:ext>
            </a:extLst>
          </p:cNvPr>
          <p:cNvGrpSpPr/>
          <p:nvPr/>
        </p:nvGrpSpPr>
        <p:grpSpPr>
          <a:xfrm>
            <a:off x="8577986" y="2936124"/>
            <a:ext cx="722099" cy="2125406"/>
            <a:chOff x="7380312" y="1867210"/>
            <a:chExt cx="722099" cy="2125406"/>
          </a:xfrm>
        </p:grpSpPr>
        <p:pic>
          <p:nvPicPr>
            <p:cNvPr id="35" name="Picture 3" descr="E:\main\Schule\J1\_Informatik\vcs_gfs\img\font-awesome-balsamiq-master\icons\icon_file-o.png">
              <a:extLst>
                <a:ext uri="{FF2B5EF4-FFF2-40B4-BE49-F238E27FC236}">
                  <a16:creationId xmlns:a16="http://schemas.microsoft.com/office/drawing/2014/main" id="{C3CBAB13-D605-1142-BB87-AADF6EE8ED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331" y="1867210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" descr="E:\main\Schule\J1\_Informatik\vcs_gfs\img\font-awesome-balsamiq-master\icons\icon_file-o.png">
              <a:extLst>
                <a:ext uri="{FF2B5EF4-FFF2-40B4-BE49-F238E27FC236}">
                  <a16:creationId xmlns:a16="http://schemas.microsoft.com/office/drawing/2014/main" id="{6A92399F-9F36-394E-A9CD-6C2C147B7D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2571750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" descr="E:\main\Schule\J1\_Informatik\vcs_gfs\img\font-awesome-balsamiq-master\icons\icon_file-o.png">
              <a:extLst>
                <a:ext uri="{FF2B5EF4-FFF2-40B4-BE49-F238E27FC236}">
                  <a16:creationId xmlns:a16="http://schemas.microsoft.com/office/drawing/2014/main" id="{620725A6-5CBD-F84C-A2D4-D2C31421B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3272536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A57F4315-5318-384B-99EF-A72CB362D92A}"/>
              </a:ext>
            </a:extLst>
          </p:cNvPr>
          <p:cNvGrpSpPr/>
          <p:nvPr/>
        </p:nvGrpSpPr>
        <p:grpSpPr>
          <a:xfrm>
            <a:off x="5956543" y="2829156"/>
            <a:ext cx="722099" cy="2107652"/>
            <a:chOff x="4758869" y="1760242"/>
            <a:chExt cx="722099" cy="2107652"/>
          </a:xfrm>
        </p:grpSpPr>
        <p:pic>
          <p:nvPicPr>
            <p:cNvPr id="39" name="Picture 3" descr="E:\main\Schule\J1\_Informatik\vcs_gfs\img\font-awesome-balsamiq-master\icons\icon_file-o.png">
              <a:extLst>
                <a:ext uri="{FF2B5EF4-FFF2-40B4-BE49-F238E27FC236}">
                  <a16:creationId xmlns:a16="http://schemas.microsoft.com/office/drawing/2014/main" id="{301BAECB-FBA7-E44E-8579-3CA5D1C96A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888" y="176024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E:\main\Schule\J1\_Informatik\vcs_gfs\img\font-awesome-balsamiq-master\icons\icon_file.png">
              <a:extLst>
                <a:ext uri="{FF2B5EF4-FFF2-40B4-BE49-F238E27FC236}">
                  <a16:creationId xmlns:a16="http://schemas.microsoft.com/office/drawing/2014/main" id="{94E89CA1-F144-3E46-A4B3-5A6550E4A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870" y="2462568"/>
              <a:ext cx="702663" cy="702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E:\main\Schule\J1\_Informatik\vcs_gfs\img\font-awesome-balsamiq-master\icons\icon_file.png">
              <a:extLst>
                <a:ext uri="{FF2B5EF4-FFF2-40B4-BE49-F238E27FC236}">
                  <a16:creationId xmlns:a16="http://schemas.microsoft.com/office/drawing/2014/main" id="{392352FD-8009-974C-83B1-5364360CB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869" y="3165231"/>
              <a:ext cx="702663" cy="702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Pfeil nach links 41">
            <a:extLst>
              <a:ext uri="{FF2B5EF4-FFF2-40B4-BE49-F238E27FC236}">
                <a16:creationId xmlns:a16="http://schemas.microsoft.com/office/drawing/2014/main" id="{050880C8-9D1C-4B40-80E2-24B0A8C952F1}"/>
              </a:ext>
            </a:extLst>
          </p:cNvPr>
          <p:cNvSpPr/>
          <p:nvPr/>
        </p:nvSpPr>
        <p:spPr>
          <a:xfrm flipH="1">
            <a:off x="3263505" y="4864800"/>
            <a:ext cx="2434160" cy="720080"/>
          </a:xfrm>
          <a:prstGeom prst="leftArrow">
            <a:avLst/>
          </a:prstGeom>
          <a:solidFill>
            <a:srgbClr val="E87468"/>
          </a:solidFill>
          <a:ln>
            <a:solidFill>
              <a:srgbClr val="E95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Stagen</a:t>
            </a:r>
          </a:p>
        </p:txBody>
      </p:sp>
      <p:sp>
        <p:nvSpPr>
          <p:cNvPr id="43" name="Pfeil nach links 42">
            <a:extLst>
              <a:ext uri="{FF2B5EF4-FFF2-40B4-BE49-F238E27FC236}">
                <a16:creationId xmlns:a16="http://schemas.microsoft.com/office/drawing/2014/main" id="{6969C4E9-9323-214A-BC62-E830784A5074}"/>
              </a:ext>
            </a:extLst>
          </p:cNvPr>
          <p:cNvSpPr/>
          <p:nvPr/>
        </p:nvSpPr>
        <p:spPr>
          <a:xfrm flipH="1">
            <a:off x="5956542" y="4856533"/>
            <a:ext cx="2382795" cy="720080"/>
          </a:xfrm>
          <a:prstGeom prst="leftArrow">
            <a:avLst/>
          </a:prstGeom>
          <a:solidFill>
            <a:srgbClr val="E87468"/>
          </a:solidFill>
          <a:ln>
            <a:solidFill>
              <a:srgbClr val="E95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Committen</a:t>
            </a:r>
            <a:endParaRPr lang="de-DE"/>
          </a:p>
        </p:txBody>
      </p:sp>
      <p:sp>
        <p:nvSpPr>
          <p:cNvPr id="44" name="Abgerundetes Rechteck 43">
            <a:extLst>
              <a:ext uri="{FF2B5EF4-FFF2-40B4-BE49-F238E27FC236}">
                <a16:creationId xmlns:a16="http://schemas.microsoft.com/office/drawing/2014/main" id="{8C13640A-F15B-8843-B9E3-D721BCC8CFCD}"/>
              </a:ext>
            </a:extLst>
          </p:cNvPr>
          <p:cNvSpPr/>
          <p:nvPr/>
        </p:nvSpPr>
        <p:spPr>
          <a:xfrm>
            <a:off x="4545538" y="2200504"/>
            <a:ext cx="2520280" cy="432048"/>
          </a:xfrm>
          <a:prstGeom prst="roundRect">
            <a:avLst/>
          </a:prstGeom>
          <a:solidFill>
            <a:schemeClr val="accent3"/>
          </a:solidFill>
          <a:ln>
            <a:solidFill>
              <a:srgbClr val="A4D7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Staging</a:t>
            </a:r>
            <a:r>
              <a:rPr lang="de-DE"/>
              <a:t> Area</a:t>
            </a:r>
          </a:p>
        </p:txBody>
      </p:sp>
    </p:spTree>
    <p:extLst>
      <p:ext uri="{BB962C8B-B14F-4D97-AF65-F5344CB8AC3E}">
        <p14:creationId xmlns:p14="http://schemas.microsoft.com/office/powerpoint/2010/main" val="57576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3184E-6 L 0.28663 0.0089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43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7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13">
            <a:extLst>
              <a:ext uri="{FF2B5EF4-FFF2-40B4-BE49-F238E27FC236}">
                <a16:creationId xmlns:a16="http://schemas.microsoft.com/office/drawing/2014/main" id="{C8A26738-2860-4241-A1E4-ADD6FFCEA9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17756" y="2675114"/>
            <a:ext cx="2308159" cy="1945537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8" name="Bildplatzhalter 16">
            <a:extLst>
              <a:ext uri="{FF2B5EF4-FFF2-40B4-BE49-F238E27FC236}">
                <a16:creationId xmlns:a16="http://schemas.microsoft.com/office/drawing/2014/main" id="{2490C294-AA46-44C7-97F6-34829E2FE6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430715" y="1892481"/>
            <a:ext cx="2308158" cy="2060394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9" name="Bildplatzhalter 18">
            <a:extLst>
              <a:ext uri="{FF2B5EF4-FFF2-40B4-BE49-F238E27FC236}">
                <a16:creationId xmlns:a16="http://schemas.microsoft.com/office/drawing/2014/main" id="{7F49A61A-F987-48F3-82C8-D1D0C193C90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573465" y="4295689"/>
            <a:ext cx="231485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678B487-86F8-4FDE-8AF3-E624A0420847}"/>
              </a:ext>
            </a:extLst>
          </p:cNvPr>
          <p:cNvSpPr/>
          <p:nvPr/>
        </p:nvSpPr>
        <p:spPr>
          <a:xfrm>
            <a:off x="974875" y="638175"/>
            <a:ext cx="10763998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de-DE" sz="3600" b="1">
                <a:cs typeface="Calibri"/>
              </a:rPr>
              <a:t>Anwendungsbeispiel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CFD129C-192D-4745-95F6-D1404F2467C6}"/>
              </a:ext>
            </a:extLst>
          </p:cNvPr>
          <p:cNvSpPr/>
          <p:nvPr/>
        </p:nvSpPr>
        <p:spPr>
          <a:xfrm>
            <a:off x="974875" y="194299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de-DE" sz="2800">
                <a:solidFill>
                  <a:srgbClr val="000000"/>
                </a:solidFill>
                <a:latin typeface="Calibri" panose="020F0502020204030204" pitchFamily="34" charset="0"/>
              </a:rPr>
              <a:t>GitHub einrichten</a:t>
            </a: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US" sz="2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de-DE" sz="2800">
                <a:solidFill>
                  <a:srgbClr val="000000"/>
                </a:solidFill>
                <a:latin typeface="Calibri" panose="020F0502020204030204" pitchFamily="34" charset="0"/>
              </a:rPr>
              <a:t>Arbeiten mit </a:t>
            </a:r>
            <a:r>
              <a:rPr lang="de-DE" sz="2800" err="1">
                <a:solidFill>
                  <a:srgbClr val="000000"/>
                </a:solidFill>
                <a:latin typeface="Calibri" panose="020F0502020204030204" pitchFamily="34" charset="0"/>
              </a:rPr>
              <a:t>Repos</a:t>
            </a:r>
            <a:r>
              <a:rPr lang="de-DE" sz="280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de-DE" sz="2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de-DE" sz="2800">
                <a:solidFill>
                  <a:srgbClr val="000000"/>
                </a:solidFill>
                <a:latin typeface="Calibri" panose="020F0502020204030204" pitchFamily="34" charset="0"/>
              </a:rPr>
              <a:t>Arbeiten mit </a:t>
            </a:r>
            <a:r>
              <a:rPr lang="de-DE" sz="2800" err="1">
                <a:solidFill>
                  <a:srgbClr val="000000"/>
                </a:solidFill>
                <a:latin typeface="Calibri" panose="020F0502020204030204" pitchFamily="34" charset="0"/>
              </a:rPr>
              <a:t>Branches</a:t>
            </a: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US" sz="2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de-DE" sz="2800">
                <a:solidFill>
                  <a:srgbClr val="000000"/>
                </a:solidFill>
                <a:latin typeface="Calibri" panose="020F0502020204030204" pitchFamily="34" charset="0"/>
              </a:rPr>
              <a:t>Weitere </a:t>
            </a:r>
            <a:r>
              <a:rPr lang="de-DE" sz="2800" err="1">
                <a:solidFill>
                  <a:srgbClr val="000000"/>
                </a:solidFill>
                <a:latin typeface="Calibri" panose="020F0502020204030204" pitchFamily="34" charset="0"/>
              </a:rPr>
              <a:t>Git</a:t>
            </a:r>
            <a:r>
              <a:rPr lang="de-DE" sz="2800">
                <a:solidFill>
                  <a:srgbClr val="000000"/>
                </a:solidFill>
                <a:latin typeface="Calibri" panose="020F0502020204030204" pitchFamily="34" charset="0"/>
              </a:rPr>
              <a:t> Funktionen</a:t>
            </a:r>
          </a:p>
        </p:txBody>
      </p:sp>
    </p:spTree>
    <p:extLst>
      <p:ext uri="{BB962C8B-B14F-4D97-AF65-F5344CB8AC3E}">
        <p14:creationId xmlns:p14="http://schemas.microsoft.com/office/powerpoint/2010/main" val="65258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678B487-86F8-4FDE-8AF3-E624A0420847}"/>
              </a:ext>
            </a:extLst>
          </p:cNvPr>
          <p:cNvSpPr/>
          <p:nvPr/>
        </p:nvSpPr>
        <p:spPr>
          <a:xfrm>
            <a:off x="974875" y="638175"/>
            <a:ext cx="10698680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de-DE" sz="3600" b="1">
                <a:cs typeface="Calibri"/>
              </a:rPr>
              <a:t>GitHub einrichten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CFD129C-192D-4745-95F6-D1404F2467C6}"/>
              </a:ext>
            </a:extLst>
          </p:cNvPr>
          <p:cNvSpPr/>
          <p:nvPr/>
        </p:nvSpPr>
        <p:spPr>
          <a:xfrm>
            <a:off x="1084206" y="1674961"/>
            <a:ext cx="6096000" cy="21544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1450" indent="-171450">
              <a:buFont typeface="Arial"/>
              <a:buChar char="•"/>
            </a:pPr>
            <a:endParaRPr lang="de-DE" sz="800">
              <a:cs typeface="Calibri"/>
            </a:endParaRPr>
          </a:p>
        </p:txBody>
      </p:sp>
      <p:pic>
        <p:nvPicPr>
          <p:cNvPr id="6" name="Bildplatzhalter 13">
            <a:extLst>
              <a:ext uri="{FF2B5EF4-FFF2-40B4-BE49-F238E27FC236}">
                <a16:creationId xmlns:a16="http://schemas.microsoft.com/office/drawing/2014/main" id="{01F6F3EA-DBB9-4C82-9830-AA16B1907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4540" y="4298324"/>
            <a:ext cx="2237304" cy="185975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7" name="Bildplatzhalter 13">
            <a:extLst>
              <a:ext uri="{FF2B5EF4-FFF2-40B4-BE49-F238E27FC236}">
                <a16:creationId xmlns:a16="http://schemas.microsoft.com/office/drawing/2014/main" id="{51AC9C26-F675-4526-AA2E-BEFFA22DF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4036" y="2152014"/>
            <a:ext cx="2237304" cy="185975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8" name="Bildplatzhalter 13">
            <a:extLst>
              <a:ext uri="{FF2B5EF4-FFF2-40B4-BE49-F238E27FC236}">
                <a16:creationId xmlns:a16="http://schemas.microsoft.com/office/drawing/2014/main" id="{2A7A5BD6-EB4B-4F8B-A40B-E667B0445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98209" y="1475612"/>
            <a:ext cx="2237304" cy="185975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18DB782-46EF-4334-AF20-1D98F6235E94}"/>
              </a:ext>
            </a:extLst>
          </p:cNvPr>
          <p:cNvSpPr txBox="1"/>
          <p:nvPr/>
        </p:nvSpPr>
        <p:spPr>
          <a:xfrm>
            <a:off x="903962" y="1624208"/>
            <a:ext cx="508139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de-DE" sz="2800">
                <a:cs typeface="Arial"/>
              </a:rPr>
              <a:t>Vorbereitungsauftrag</a:t>
            </a:r>
            <a:endParaRPr lang="de-CH" sz="2800">
              <a:cs typeface="Calibri"/>
            </a:endParaRPr>
          </a:p>
          <a:p>
            <a:endParaRPr lang="de-CH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3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678B487-86F8-4FDE-8AF3-E624A0420847}"/>
              </a:ext>
            </a:extLst>
          </p:cNvPr>
          <p:cNvSpPr/>
          <p:nvPr/>
        </p:nvSpPr>
        <p:spPr>
          <a:xfrm>
            <a:off x="358424" y="494337"/>
            <a:ext cx="11255311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de-DE" sz="3600" b="1" err="1">
                <a:cs typeface="Calibri"/>
              </a:rPr>
              <a:t>Repositories</a:t>
            </a:r>
            <a:endParaRPr lang="de-DE" sz="3600" b="1">
              <a:cs typeface="Calibri"/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2AB6729-CEAC-4740-A739-29ADB87BA964}"/>
              </a:ext>
            </a:extLst>
          </p:cNvPr>
          <p:cNvGrpSpPr/>
          <p:nvPr/>
        </p:nvGrpSpPr>
        <p:grpSpPr>
          <a:xfrm>
            <a:off x="2078912" y="2342711"/>
            <a:ext cx="7488832" cy="2736304"/>
            <a:chOff x="899592" y="1163392"/>
            <a:chExt cx="7488832" cy="2736304"/>
          </a:xfrm>
        </p:grpSpPr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99F22726-CD93-824D-898F-17F9B42B9B12}"/>
                </a:ext>
              </a:extLst>
            </p:cNvPr>
            <p:cNvSpPr/>
            <p:nvPr/>
          </p:nvSpPr>
          <p:spPr>
            <a:xfrm>
              <a:off x="899592" y="1163392"/>
              <a:ext cx="7488832" cy="2736304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CA2DCD3B-92D5-5740-8FD2-AB6F5F1E62DD}"/>
                </a:ext>
              </a:extLst>
            </p:cNvPr>
            <p:cNvSpPr txBox="1"/>
            <p:nvPr/>
          </p:nvSpPr>
          <p:spPr>
            <a:xfrm>
              <a:off x="1295636" y="1379416"/>
              <a:ext cx="669674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de-DE" sz="240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240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mkdir</a:t>
              </a:r>
              <a:r>
                <a:rPr lang="de-DE" sz="240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2400" err="1">
                  <a:solidFill>
                    <a:srgbClr val="E9584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speicherort</a:t>
              </a:r>
              <a:endParaRPr lang="de-DE" sz="240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de-DE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de-DE" sz="240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240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cd</a:t>
              </a:r>
              <a:r>
                <a:rPr lang="de-DE" sz="240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2400" err="1">
                  <a:solidFill>
                    <a:srgbClr val="E9584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speicherort</a:t>
              </a:r>
              <a:endParaRPr lang="de-DE" sz="240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de-DE" sz="2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de-DE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de-DE" sz="240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240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</a:t>
              </a:r>
              <a:r>
                <a:rPr lang="de-DE" sz="240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240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init</a:t>
              </a:r>
              <a:endParaRPr lang="de-DE" sz="24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de-DE" sz="240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Initialized</a:t>
              </a:r>
              <a:r>
                <a:rPr lang="de-DE" sz="240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240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empty</a:t>
              </a:r>
              <a:r>
                <a:rPr lang="de-DE" sz="240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Git </a:t>
              </a:r>
              <a:r>
                <a:rPr lang="de-DE" sz="240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reporitory</a:t>
              </a:r>
              <a:r>
                <a:rPr lang="de-DE" sz="240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in /Users/</a:t>
              </a:r>
              <a:r>
                <a:rPr lang="de-DE" sz="240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JonDoe</a:t>
              </a:r>
              <a:r>
                <a:rPr lang="de-DE" sz="240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de-DE" sz="240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speicherort</a:t>
              </a:r>
              <a:r>
                <a:rPr lang="de-DE" sz="240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/.git</a:t>
              </a:r>
            </a:p>
          </p:txBody>
        </p:sp>
      </p:grpSp>
      <p:sp>
        <p:nvSpPr>
          <p:cNvPr id="8" name="Pfeil nach rechts 7">
            <a:extLst>
              <a:ext uri="{FF2B5EF4-FFF2-40B4-BE49-F238E27FC236}">
                <a16:creationId xmlns:a16="http://schemas.microsoft.com/office/drawing/2014/main" id="{9E51B2A4-EA9E-D049-8814-32CD281648F5}"/>
              </a:ext>
            </a:extLst>
          </p:cNvPr>
          <p:cNvSpPr/>
          <p:nvPr/>
        </p:nvSpPr>
        <p:spPr>
          <a:xfrm>
            <a:off x="1646864" y="2598941"/>
            <a:ext cx="720080" cy="360040"/>
          </a:xfrm>
          <a:prstGeom prst="rightArrow">
            <a:avLst/>
          </a:prstGeom>
          <a:solidFill>
            <a:srgbClr val="E95849"/>
          </a:solidFill>
          <a:ln>
            <a:solidFill>
              <a:srgbClr val="ED7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4A746C87-0188-D44C-B1FD-2F270F523A68}"/>
              </a:ext>
            </a:extLst>
          </p:cNvPr>
          <p:cNvSpPr/>
          <p:nvPr/>
        </p:nvSpPr>
        <p:spPr>
          <a:xfrm>
            <a:off x="1646864" y="2965338"/>
            <a:ext cx="720080" cy="360040"/>
          </a:xfrm>
          <a:prstGeom prst="rightArrow">
            <a:avLst/>
          </a:prstGeom>
          <a:solidFill>
            <a:srgbClr val="E95849"/>
          </a:solidFill>
          <a:ln>
            <a:solidFill>
              <a:srgbClr val="ED7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273A24BB-7941-0443-84C4-49D5806125FD}"/>
              </a:ext>
            </a:extLst>
          </p:cNvPr>
          <p:cNvSpPr/>
          <p:nvPr/>
        </p:nvSpPr>
        <p:spPr>
          <a:xfrm>
            <a:off x="1646864" y="3716949"/>
            <a:ext cx="720080" cy="360040"/>
          </a:xfrm>
          <a:prstGeom prst="rightArrow">
            <a:avLst/>
          </a:prstGeom>
          <a:solidFill>
            <a:srgbClr val="E95849"/>
          </a:solidFill>
          <a:ln>
            <a:solidFill>
              <a:srgbClr val="ED7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>
            <a:extLst>
              <a:ext uri="{FF2B5EF4-FFF2-40B4-BE49-F238E27FC236}">
                <a16:creationId xmlns:a16="http://schemas.microsoft.com/office/drawing/2014/main" id="{618924AB-C8E8-A848-983A-17D82A8CA7BE}"/>
              </a:ext>
            </a:extLst>
          </p:cNvPr>
          <p:cNvSpPr/>
          <p:nvPr/>
        </p:nvSpPr>
        <p:spPr>
          <a:xfrm>
            <a:off x="1646864" y="4066397"/>
            <a:ext cx="720080" cy="360040"/>
          </a:xfrm>
          <a:prstGeom prst="rightArrow">
            <a:avLst/>
          </a:prstGeom>
          <a:solidFill>
            <a:srgbClr val="E95849"/>
          </a:solidFill>
          <a:ln>
            <a:solidFill>
              <a:srgbClr val="ED7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84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678B487-86F8-4FDE-8AF3-E624A0420847}"/>
              </a:ext>
            </a:extLst>
          </p:cNvPr>
          <p:cNvSpPr/>
          <p:nvPr/>
        </p:nvSpPr>
        <p:spPr>
          <a:xfrm>
            <a:off x="974875" y="638175"/>
            <a:ext cx="10472710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de-DE" sz="3600" b="1">
                <a:cs typeface="Calibri"/>
              </a:rPr>
              <a:t>Branches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96CD65F-660E-7045-B981-DA75BE4A0E59}"/>
              </a:ext>
            </a:extLst>
          </p:cNvPr>
          <p:cNvGrpSpPr/>
          <p:nvPr/>
        </p:nvGrpSpPr>
        <p:grpSpPr>
          <a:xfrm>
            <a:off x="1943550" y="3291729"/>
            <a:ext cx="5552780" cy="524556"/>
            <a:chOff x="963216" y="2496241"/>
            <a:chExt cx="4400872" cy="361467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82D47E9-32FB-7146-98A2-5836CC857240}"/>
                </a:ext>
              </a:extLst>
            </p:cNvPr>
            <p:cNvSpPr/>
            <p:nvPr/>
          </p:nvSpPr>
          <p:spPr>
            <a:xfrm>
              <a:off x="1971328" y="2497668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1149A80C-0AB5-6640-81B2-343FE2026CB5}"/>
                </a:ext>
              </a:extLst>
            </p:cNvPr>
            <p:cNvCxnSpPr/>
            <p:nvPr/>
          </p:nvCxnSpPr>
          <p:spPr>
            <a:xfrm>
              <a:off x="2497386" y="2679283"/>
              <a:ext cx="338038" cy="31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11">
              <a:extLst>
                <a:ext uri="{FF2B5EF4-FFF2-40B4-BE49-F238E27FC236}">
                  <a16:creationId xmlns:a16="http://schemas.microsoft.com/office/drawing/2014/main" id="{E7FD74C6-4B81-8245-BED4-BC19782FAAD2}"/>
                </a:ext>
              </a:extLst>
            </p:cNvPr>
            <p:cNvSpPr/>
            <p:nvPr/>
          </p:nvSpPr>
          <p:spPr>
            <a:xfrm>
              <a:off x="2979440" y="2496512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6637C5B-6EB9-CA4F-8336-C3ED6409B5B5}"/>
                </a:ext>
              </a:extLst>
            </p:cNvPr>
            <p:cNvCxnSpPr/>
            <p:nvPr/>
          </p:nvCxnSpPr>
          <p:spPr>
            <a:xfrm>
              <a:off x="3513882" y="2679283"/>
              <a:ext cx="338038" cy="31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4">
              <a:extLst>
                <a:ext uri="{FF2B5EF4-FFF2-40B4-BE49-F238E27FC236}">
                  <a16:creationId xmlns:a16="http://schemas.microsoft.com/office/drawing/2014/main" id="{27C97766-B98F-E546-AE62-BC4714AC8264}"/>
                </a:ext>
              </a:extLst>
            </p:cNvPr>
            <p:cNvSpPr/>
            <p:nvPr/>
          </p:nvSpPr>
          <p:spPr>
            <a:xfrm>
              <a:off x="3995936" y="2496512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ADB822B9-45E1-E548-807C-CF22A9B30498}"/>
                </a:ext>
              </a:extLst>
            </p:cNvPr>
            <p:cNvCxnSpPr/>
            <p:nvPr/>
          </p:nvCxnSpPr>
          <p:spPr>
            <a:xfrm>
              <a:off x="4521994" y="2679283"/>
              <a:ext cx="338038" cy="31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e 17">
              <a:extLst>
                <a:ext uri="{FF2B5EF4-FFF2-40B4-BE49-F238E27FC236}">
                  <a16:creationId xmlns:a16="http://schemas.microsoft.com/office/drawing/2014/main" id="{40FECF07-EACB-8649-AECD-68564C0F7C7C}"/>
                </a:ext>
              </a:extLst>
            </p:cNvPr>
            <p:cNvSpPr/>
            <p:nvPr/>
          </p:nvSpPr>
          <p:spPr>
            <a:xfrm>
              <a:off x="5004048" y="2496512"/>
              <a:ext cx="360040" cy="360040"/>
            </a:xfrm>
            <a:prstGeom prst="ellipse">
              <a:avLst/>
            </a:prstGeom>
            <a:solidFill>
              <a:srgbClr val="E87468"/>
            </a:solidFill>
            <a:ln>
              <a:solidFill>
                <a:srgbClr val="E95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8">
              <a:extLst>
                <a:ext uri="{FF2B5EF4-FFF2-40B4-BE49-F238E27FC236}">
                  <a16:creationId xmlns:a16="http://schemas.microsoft.com/office/drawing/2014/main" id="{55CB12AA-4B94-1F4E-8026-2FD50CBF7DC5}"/>
                </a:ext>
              </a:extLst>
            </p:cNvPr>
            <p:cNvSpPr/>
            <p:nvPr/>
          </p:nvSpPr>
          <p:spPr>
            <a:xfrm>
              <a:off x="963216" y="2496241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DD75929D-70D1-2C40-B2D9-A51BD064F715}"/>
                </a:ext>
              </a:extLst>
            </p:cNvPr>
            <p:cNvCxnSpPr/>
            <p:nvPr/>
          </p:nvCxnSpPr>
          <p:spPr>
            <a:xfrm>
              <a:off x="1489274" y="2677856"/>
              <a:ext cx="338038" cy="31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94962FD-9CF5-F846-841E-9134C0869869}"/>
              </a:ext>
            </a:extLst>
          </p:cNvPr>
          <p:cNvGrpSpPr/>
          <p:nvPr/>
        </p:nvGrpSpPr>
        <p:grpSpPr>
          <a:xfrm>
            <a:off x="4949784" y="3870054"/>
            <a:ext cx="1293589" cy="855915"/>
            <a:chOff x="3330737" y="3130572"/>
            <a:chExt cx="1025239" cy="589805"/>
          </a:xfrm>
        </p:grpSpPr>
        <p:sp>
          <p:nvSpPr>
            <p:cNvPr id="18" name="Ellipse 25">
              <a:extLst>
                <a:ext uri="{FF2B5EF4-FFF2-40B4-BE49-F238E27FC236}">
                  <a16:creationId xmlns:a16="http://schemas.microsoft.com/office/drawing/2014/main" id="{14A6FCA6-2891-784E-B1F4-E633257E6A47}"/>
                </a:ext>
              </a:extLst>
            </p:cNvPr>
            <p:cNvSpPr/>
            <p:nvPr/>
          </p:nvSpPr>
          <p:spPr>
            <a:xfrm>
              <a:off x="3995936" y="3360337"/>
              <a:ext cx="360040" cy="36004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7BB023A3-ABE7-FD41-A158-9BE394ECFD28}"/>
                </a:ext>
              </a:extLst>
            </p:cNvPr>
            <p:cNvCxnSpPr>
              <a:cxnSpLocks/>
            </p:cNvCxnSpPr>
            <p:nvPr/>
          </p:nvCxnSpPr>
          <p:spPr>
            <a:xfrm>
              <a:off x="3330737" y="3130572"/>
              <a:ext cx="598598" cy="40978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5959252-0A96-A84C-9899-1DC09C89ECF7}"/>
              </a:ext>
            </a:extLst>
          </p:cNvPr>
          <p:cNvGrpSpPr/>
          <p:nvPr/>
        </p:nvGrpSpPr>
        <p:grpSpPr>
          <a:xfrm>
            <a:off x="3669811" y="2332588"/>
            <a:ext cx="3826519" cy="1009886"/>
            <a:chOff x="2482359" y="1638605"/>
            <a:chExt cx="3032719" cy="695906"/>
          </a:xfrm>
        </p:grpSpPr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7B17BBCE-1D68-B642-BC4F-8283398905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2359" y="1964391"/>
              <a:ext cx="482053" cy="37012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2">
              <a:extLst>
                <a:ext uri="{FF2B5EF4-FFF2-40B4-BE49-F238E27FC236}">
                  <a16:creationId xmlns:a16="http://schemas.microsoft.com/office/drawing/2014/main" id="{2BF8CED8-9132-F745-8EFB-2C3309741EB7}"/>
                </a:ext>
              </a:extLst>
            </p:cNvPr>
            <p:cNvSpPr/>
            <p:nvPr/>
          </p:nvSpPr>
          <p:spPr>
            <a:xfrm>
              <a:off x="3130429" y="1642985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31">
              <a:extLst>
                <a:ext uri="{FF2B5EF4-FFF2-40B4-BE49-F238E27FC236}">
                  <a16:creationId xmlns:a16="http://schemas.microsoft.com/office/drawing/2014/main" id="{3E092129-4CF1-384C-B7B2-F530BAABA20A}"/>
                </a:ext>
              </a:extLst>
            </p:cNvPr>
            <p:cNvSpPr/>
            <p:nvPr/>
          </p:nvSpPr>
          <p:spPr>
            <a:xfrm>
              <a:off x="4124924" y="1648094"/>
              <a:ext cx="360040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98FCD16A-0E45-3846-A1C1-C9279E4BB5D4}"/>
                </a:ext>
              </a:extLst>
            </p:cNvPr>
            <p:cNvCxnSpPr/>
            <p:nvPr/>
          </p:nvCxnSpPr>
          <p:spPr>
            <a:xfrm>
              <a:off x="3658640" y="1814675"/>
              <a:ext cx="338038" cy="31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34">
              <a:extLst>
                <a:ext uri="{FF2B5EF4-FFF2-40B4-BE49-F238E27FC236}">
                  <a16:creationId xmlns:a16="http://schemas.microsoft.com/office/drawing/2014/main" id="{15529306-E2A7-374E-8FF5-94D37BF040C5}"/>
                </a:ext>
              </a:extLst>
            </p:cNvPr>
            <p:cNvSpPr/>
            <p:nvPr/>
          </p:nvSpPr>
          <p:spPr>
            <a:xfrm>
              <a:off x="5155038" y="1638605"/>
              <a:ext cx="360040" cy="36004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AF5A0F90-9BC1-AE4F-A53D-43FDECAC3FEC}"/>
                </a:ext>
              </a:extLst>
            </p:cNvPr>
            <p:cNvCxnSpPr/>
            <p:nvPr/>
          </p:nvCxnSpPr>
          <p:spPr>
            <a:xfrm>
              <a:off x="4650982" y="1820220"/>
              <a:ext cx="338038" cy="31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A754C72F-A82A-1543-AB55-8C30DA29806D}"/>
              </a:ext>
            </a:extLst>
          </p:cNvPr>
          <p:cNvSpPr/>
          <p:nvPr/>
        </p:nvSpPr>
        <p:spPr>
          <a:xfrm>
            <a:off x="7750308" y="3342473"/>
            <a:ext cx="1453692" cy="423068"/>
          </a:xfrm>
          <a:prstGeom prst="roundRect">
            <a:avLst/>
          </a:prstGeom>
          <a:solidFill>
            <a:srgbClr val="E87468"/>
          </a:solidFill>
          <a:ln>
            <a:solidFill>
              <a:srgbClr val="E7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Master</a:t>
            </a:r>
          </a:p>
        </p:txBody>
      </p:sp>
      <p:sp>
        <p:nvSpPr>
          <p:cNvPr id="28" name="Abgerundetes Rechteck 27">
            <a:extLst>
              <a:ext uri="{FF2B5EF4-FFF2-40B4-BE49-F238E27FC236}">
                <a16:creationId xmlns:a16="http://schemas.microsoft.com/office/drawing/2014/main" id="{6BF642C8-181E-1B40-A533-388A9AD5FD1A}"/>
              </a:ext>
            </a:extLst>
          </p:cNvPr>
          <p:cNvSpPr/>
          <p:nvPr/>
        </p:nvSpPr>
        <p:spPr>
          <a:xfrm>
            <a:off x="7750308" y="2382295"/>
            <a:ext cx="1453692" cy="4230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Feature</a:t>
            </a:r>
          </a:p>
        </p:txBody>
      </p:sp>
      <p:sp>
        <p:nvSpPr>
          <p:cNvPr id="29" name="Abgerundetes Rechteck 28">
            <a:extLst>
              <a:ext uri="{FF2B5EF4-FFF2-40B4-BE49-F238E27FC236}">
                <a16:creationId xmlns:a16="http://schemas.microsoft.com/office/drawing/2014/main" id="{DECFADB2-4660-5145-9C70-D5CE4DDBB971}"/>
              </a:ext>
            </a:extLst>
          </p:cNvPr>
          <p:cNvSpPr/>
          <p:nvPr/>
        </p:nvSpPr>
        <p:spPr>
          <a:xfrm>
            <a:off x="7750308" y="4345924"/>
            <a:ext cx="1453692" cy="42306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Bugfix</a:t>
            </a:r>
          </a:p>
        </p:txBody>
      </p:sp>
    </p:spTree>
    <p:extLst>
      <p:ext uri="{BB962C8B-B14F-4D97-AF65-F5344CB8AC3E}">
        <p14:creationId xmlns:p14="http://schemas.microsoft.com/office/powerpoint/2010/main" val="105502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678B487-86F8-4FDE-8AF3-E624A0420847}"/>
              </a:ext>
            </a:extLst>
          </p:cNvPr>
          <p:cNvSpPr/>
          <p:nvPr/>
        </p:nvSpPr>
        <p:spPr>
          <a:xfrm>
            <a:off x="974874" y="638175"/>
            <a:ext cx="10692517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de-DE" sz="3600" b="1">
                <a:cs typeface="Calibri"/>
              </a:rPr>
              <a:t>Branches</a:t>
            </a:r>
          </a:p>
        </p:txBody>
      </p:sp>
      <p:sp>
        <p:nvSpPr>
          <p:cNvPr id="33" name="Abgerundetes Rechteck 32">
            <a:extLst>
              <a:ext uri="{FF2B5EF4-FFF2-40B4-BE49-F238E27FC236}">
                <a16:creationId xmlns:a16="http://schemas.microsoft.com/office/drawing/2014/main" id="{8DCEAA7E-0659-CF40-BB4E-16B26F16D260}"/>
              </a:ext>
            </a:extLst>
          </p:cNvPr>
          <p:cNvSpPr/>
          <p:nvPr/>
        </p:nvSpPr>
        <p:spPr>
          <a:xfrm>
            <a:off x="2213079" y="2420888"/>
            <a:ext cx="7488832" cy="201622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0F6B617-4BD8-5F4E-A2DE-68FA73678B03}"/>
              </a:ext>
            </a:extLst>
          </p:cNvPr>
          <p:cNvSpPr txBox="1"/>
          <p:nvPr/>
        </p:nvSpPr>
        <p:spPr>
          <a:xfrm>
            <a:off x="2609123" y="2636911"/>
            <a:ext cx="669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2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de-DE" sz="240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endParaRPr lang="de-DE" sz="240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2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de-DE" sz="240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de-DE" sz="24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400" err="1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branchname</a:t>
            </a:r>
            <a:r>
              <a:rPr lang="de-DE" sz="240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2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2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de-DE" sz="240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4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400" err="1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branchname</a:t>
            </a:r>
            <a:r>
              <a:rPr lang="de-DE" sz="240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240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4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2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de-DE" sz="240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4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–b </a:t>
            </a:r>
            <a:r>
              <a:rPr lang="de-DE" sz="240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400" err="1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branchname</a:t>
            </a:r>
            <a:r>
              <a:rPr lang="de-DE" sz="2400">
                <a:solidFill>
                  <a:srgbClr val="E958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35" name="Pfeil nach rechts 34">
            <a:extLst>
              <a:ext uri="{FF2B5EF4-FFF2-40B4-BE49-F238E27FC236}">
                <a16:creationId xmlns:a16="http://schemas.microsoft.com/office/drawing/2014/main" id="{9FF1A306-5269-454D-8825-D96508797A8A}"/>
              </a:ext>
            </a:extLst>
          </p:cNvPr>
          <p:cNvSpPr/>
          <p:nvPr/>
        </p:nvSpPr>
        <p:spPr>
          <a:xfrm>
            <a:off x="2077814" y="3822997"/>
            <a:ext cx="432048" cy="360040"/>
          </a:xfrm>
          <a:prstGeom prst="rightArrow">
            <a:avLst/>
          </a:prstGeom>
          <a:solidFill>
            <a:srgbClr val="E87468"/>
          </a:solidFill>
          <a:ln>
            <a:solidFill>
              <a:srgbClr val="E7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55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678B487-86F8-4FDE-8AF3-E624A0420847}"/>
              </a:ext>
            </a:extLst>
          </p:cNvPr>
          <p:cNvSpPr/>
          <p:nvPr/>
        </p:nvSpPr>
        <p:spPr>
          <a:xfrm>
            <a:off x="974875" y="638175"/>
            <a:ext cx="4730186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de-DE" sz="3600" b="1">
                <a:solidFill>
                  <a:schemeClr val="bg1"/>
                </a:solidFill>
                <a:cs typeface="Calibri"/>
              </a:rPr>
              <a:t>Zusammenfassung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CFD129C-192D-4745-95F6-D1404F2467C6}"/>
              </a:ext>
            </a:extLst>
          </p:cNvPr>
          <p:cNvSpPr/>
          <p:nvPr/>
        </p:nvSpPr>
        <p:spPr>
          <a:xfrm>
            <a:off x="974875" y="1942995"/>
            <a:ext cx="6096000" cy="3539430"/>
          </a:xfrm>
          <a:prstGeom prst="rect">
            <a:avLst/>
          </a:prstGeom>
        </p:spPr>
        <p:txBody>
          <a:bodyPr anchor="t">
            <a:spAutoFit/>
          </a:bodyPr>
          <a:lstStyle/>
          <a:p>
            <a:r>
              <a:rPr lang="de-DE" sz="2800">
                <a:solidFill>
                  <a:schemeClr val="bg1"/>
                </a:solidFill>
                <a:cs typeface="Calibri"/>
              </a:rPr>
              <a:t>Arbeiten mit </a:t>
            </a:r>
            <a:r>
              <a:rPr lang="de-DE" sz="2800">
                <a:solidFill>
                  <a:schemeClr val="bg1"/>
                </a:solidFill>
              </a:rPr>
              <a:t>GitHub</a:t>
            </a:r>
            <a:r>
              <a:rPr lang="de-DE" sz="2800">
                <a:solidFill>
                  <a:schemeClr val="bg1"/>
                </a:solidFill>
                <a:cs typeface="Calibri"/>
              </a:rPr>
              <a:t>:</a:t>
            </a:r>
            <a:br>
              <a:rPr lang="de-DE" sz="2800">
                <a:cs typeface="Calibri"/>
              </a:rPr>
            </a:br>
            <a:endParaRPr lang="de-DE" sz="2800">
              <a:solidFill>
                <a:schemeClr val="bg1"/>
              </a:solidFill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de-DE" sz="2800">
                <a:solidFill>
                  <a:schemeClr val="bg1"/>
                </a:solidFill>
              </a:rPr>
              <a:t>Verteilte Versionsverwaltung</a:t>
            </a:r>
            <a:endParaRPr lang="de-DE" sz="2800">
              <a:solidFill>
                <a:schemeClr val="bg1"/>
              </a:solidFill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de-DE" sz="2800">
                <a:solidFill>
                  <a:schemeClr val="bg1"/>
                </a:solidFill>
                <a:cs typeface="Calibri"/>
              </a:rPr>
              <a:t>Remote Repo</a:t>
            </a:r>
          </a:p>
          <a:p>
            <a:pPr marL="457200" indent="-457200">
              <a:buFont typeface="Arial"/>
              <a:buChar char="•"/>
            </a:pPr>
            <a:r>
              <a:rPr lang="de-DE" sz="2800">
                <a:solidFill>
                  <a:schemeClr val="bg1"/>
                </a:solidFill>
                <a:cs typeface="Calibri"/>
              </a:rPr>
              <a:t>Branch</a:t>
            </a:r>
          </a:p>
          <a:p>
            <a:pPr marL="457200" indent="-457200">
              <a:buFont typeface="Arial"/>
              <a:buChar char="•"/>
            </a:pPr>
            <a:r>
              <a:rPr lang="de-DE" sz="2800">
                <a:solidFill>
                  <a:schemeClr val="bg1"/>
                </a:solidFill>
                <a:cs typeface="Calibri"/>
              </a:rPr>
              <a:t>Push/Pull</a:t>
            </a:r>
          </a:p>
          <a:p>
            <a:pPr marL="457200" indent="-457200">
              <a:buFont typeface="Arial"/>
              <a:buChar char="•"/>
            </a:pPr>
            <a:r>
              <a:rPr lang="de-DE" sz="2800">
                <a:solidFill>
                  <a:schemeClr val="bg1"/>
                </a:solidFill>
                <a:cs typeface="Calibri"/>
              </a:rPr>
              <a:t>Merge</a:t>
            </a:r>
          </a:p>
          <a:p>
            <a:endParaRPr lang="de-DE" sz="28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438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13">
            <a:extLst>
              <a:ext uri="{FF2B5EF4-FFF2-40B4-BE49-F238E27FC236}">
                <a16:creationId xmlns:a16="http://schemas.microsoft.com/office/drawing/2014/main" id="{C8A26738-2860-4241-A1E4-ADD6FFCEA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3183" y="2718003"/>
            <a:ext cx="2237304" cy="185975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8" name="Bildplatzhalter 16">
            <a:extLst>
              <a:ext uri="{FF2B5EF4-FFF2-40B4-BE49-F238E27FC236}">
                <a16:creationId xmlns:a16="http://schemas.microsoft.com/office/drawing/2014/main" id="{2490C294-AA46-44C7-97F6-34829E2FE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06832" y="1963349"/>
            <a:ext cx="2308159" cy="1918657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9" name="Bildplatzhalter 18">
            <a:extLst>
              <a:ext uri="{FF2B5EF4-FFF2-40B4-BE49-F238E27FC236}">
                <a16:creationId xmlns:a16="http://schemas.microsoft.com/office/drawing/2014/main" id="{7F49A61A-F987-48F3-82C8-D1D0C193C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73465" y="4396199"/>
            <a:ext cx="2314851" cy="192421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678B487-86F8-4FDE-8AF3-E624A0420847}"/>
              </a:ext>
            </a:extLst>
          </p:cNvPr>
          <p:cNvSpPr/>
          <p:nvPr/>
        </p:nvSpPr>
        <p:spPr>
          <a:xfrm>
            <a:off x="974875" y="638175"/>
            <a:ext cx="4730186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de-DE" sz="3600" b="1">
                <a:solidFill>
                  <a:schemeClr val="bg1"/>
                </a:solidFill>
                <a:cs typeface="Calibri"/>
              </a:rPr>
              <a:t>Quellen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CFD129C-192D-4745-95F6-D1404F2467C6}"/>
              </a:ext>
            </a:extLst>
          </p:cNvPr>
          <p:cNvSpPr/>
          <p:nvPr/>
        </p:nvSpPr>
        <p:spPr>
          <a:xfrm>
            <a:off x="974875" y="1942995"/>
            <a:ext cx="6096000" cy="3970318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>
                <a:solidFill>
                  <a:schemeClr val="bg1"/>
                </a:solidFill>
              </a:rPr>
              <a:t>Selbstkompetenzen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https://guides.github.com/introduction/flow/</a:t>
            </a:r>
            <a:endParaRPr lang="de-CH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https://de.wikipedia.org/wiki/GitHub</a:t>
            </a:r>
            <a:endParaRPr lang="de-CH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>
                <a:solidFill>
                  <a:schemeClr val="bg1"/>
                </a:solidFill>
              </a:rPr>
              <a:t>Google Bilder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https://github.com/joshnh/Git-Commands</a:t>
            </a:r>
            <a:endParaRPr lang="de-DE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lang="de-DE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7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13">
            <a:extLst>
              <a:ext uri="{FF2B5EF4-FFF2-40B4-BE49-F238E27FC236}">
                <a16:creationId xmlns:a16="http://schemas.microsoft.com/office/drawing/2014/main" id="{C8A26738-2860-4241-A1E4-ADD6FFCEA9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51939" y="2067139"/>
            <a:ext cx="2308159" cy="1945537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8" name="Bildplatzhalter 16">
            <a:extLst>
              <a:ext uri="{FF2B5EF4-FFF2-40B4-BE49-F238E27FC236}">
                <a16:creationId xmlns:a16="http://schemas.microsoft.com/office/drawing/2014/main" id="{2490C294-AA46-44C7-97F6-34829E2FE6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464898" y="1284506"/>
            <a:ext cx="2308158" cy="2060394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9" name="Bildplatzhalter 18">
            <a:extLst>
              <a:ext uri="{FF2B5EF4-FFF2-40B4-BE49-F238E27FC236}">
                <a16:creationId xmlns:a16="http://schemas.microsoft.com/office/drawing/2014/main" id="{7F49A61A-F987-48F3-82C8-D1D0C193C90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607648" y="3687714"/>
            <a:ext cx="231485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678B487-86F8-4FDE-8AF3-E624A0420847}"/>
              </a:ext>
            </a:extLst>
          </p:cNvPr>
          <p:cNvSpPr/>
          <p:nvPr/>
        </p:nvSpPr>
        <p:spPr>
          <a:xfrm>
            <a:off x="974874" y="638175"/>
            <a:ext cx="10798181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de-DE" sz="3600" b="1">
                <a:cs typeface="Calibri"/>
              </a:rPr>
              <a:t>Ablauf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CFD129C-192D-4745-95F6-D1404F2467C6}"/>
              </a:ext>
            </a:extLst>
          </p:cNvPr>
          <p:cNvSpPr/>
          <p:nvPr/>
        </p:nvSpPr>
        <p:spPr>
          <a:xfrm>
            <a:off x="974875" y="1942995"/>
            <a:ext cx="6096000" cy="2677656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  <a:cs typeface="Calibri"/>
              </a:rPr>
              <a:t> Was ist </a:t>
            </a:r>
            <a:r>
              <a:rPr lang="de-DE" sz="2800" err="1">
                <a:solidFill>
                  <a:srgbClr val="000000"/>
                </a:solidFill>
                <a:latin typeface="Calibri"/>
                <a:cs typeface="Calibri"/>
              </a:rPr>
              <a:t>Git</a:t>
            </a:r>
            <a:r>
              <a:rPr lang="de-DE" sz="2800">
                <a:solidFill>
                  <a:srgbClr val="000000"/>
                </a:solidFill>
                <a:latin typeface="Calibri"/>
                <a:cs typeface="Calibri"/>
              </a:rPr>
              <a:t> / Nutzen von </a:t>
            </a:r>
            <a:r>
              <a:rPr lang="de-DE" sz="2800" err="1">
                <a:solidFill>
                  <a:srgbClr val="000000"/>
                </a:solidFill>
                <a:latin typeface="Calibri"/>
                <a:cs typeface="Calibri"/>
              </a:rPr>
              <a:t>Git</a:t>
            </a:r>
            <a:r>
              <a:rPr lang="en-US" sz="2800">
                <a:solidFill>
                  <a:srgbClr val="000000"/>
                </a:solidFill>
                <a:latin typeface="Calibri"/>
                <a:cs typeface="Calibri"/>
              </a:rPr>
              <a:t>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  <a:cs typeface="Calibri"/>
              </a:rPr>
              <a:t> Nachteile bei der Arbeit ohne </a:t>
            </a:r>
            <a:r>
              <a:rPr lang="de-DE" sz="2800" err="1">
                <a:solidFill>
                  <a:srgbClr val="000000"/>
                </a:solidFill>
                <a:latin typeface="Calibri"/>
                <a:cs typeface="Calibri"/>
              </a:rPr>
              <a:t>Git</a:t>
            </a:r>
            <a:r>
              <a:rPr lang="en-US" sz="2800">
                <a:solidFill>
                  <a:srgbClr val="000000"/>
                </a:solidFill>
                <a:latin typeface="Calibri"/>
                <a:cs typeface="Calibri"/>
              </a:rPr>
              <a:t>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de-DE" sz="2800" err="1">
                <a:solidFill>
                  <a:srgbClr val="000000"/>
                </a:solidFill>
                <a:latin typeface="Calibri"/>
                <a:cs typeface="Calibri"/>
              </a:rPr>
              <a:t>Git</a:t>
            </a:r>
            <a:r>
              <a:rPr lang="de-DE" sz="2800">
                <a:solidFill>
                  <a:srgbClr val="000000"/>
                </a:solidFill>
                <a:latin typeface="Calibri"/>
                <a:cs typeface="Calibri"/>
              </a:rPr>
              <a:t>-Tools</a:t>
            </a:r>
            <a:r>
              <a:rPr lang="en-US" sz="2800">
                <a:solidFill>
                  <a:srgbClr val="000000"/>
                </a:solidFill>
                <a:latin typeface="Calibri"/>
                <a:cs typeface="Calibri"/>
              </a:rPr>
              <a:t>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de-CH" sz="2800">
                <a:solidFill>
                  <a:srgbClr val="000000"/>
                </a:solidFill>
                <a:latin typeface="Calibri"/>
                <a:cs typeface="Calibri"/>
              </a:rPr>
              <a:t> praktisches Beispiel</a:t>
            </a:r>
            <a:endParaRPr lang="en-US" sz="2800">
              <a:solidFill>
                <a:srgbClr val="000000"/>
              </a:solidFill>
              <a:latin typeface="Calibri"/>
              <a:cs typeface="Calibri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  <a:cs typeface="Calibri"/>
              </a:rPr>
              <a:t> Zusammenfassung</a:t>
            </a:r>
            <a:endParaRPr lang="en-US" sz="280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219240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678B487-86F8-4FDE-8AF3-E624A0420847}"/>
              </a:ext>
            </a:extLst>
          </p:cNvPr>
          <p:cNvSpPr/>
          <p:nvPr/>
        </p:nvSpPr>
        <p:spPr>
          <a:xfrm>
            <a:off x="539447" y="1715861"/>
            <a:ext cx="8670814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de-DE" sz="3600" b="1">
                <a:solidFill>
                  <a:schemeClr val="bg1"/>
                </a:solidFill>
                <a:cs typeface="Calibri"/>
              </a:rPr>
              <a:t>Vielen Dank für eure Aufmerksamkeit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CFD129C-192D-4745-95F6-D1404F2467C6}"/>
              </a:ext>
            </a:extLst>
          </p:cNvPr>
          <p:cNvSpPr/>
          <p:nvPr/>
        </p:nvSpPr>
        <p:spPr>
          <a:xfrm>
            <a:off x="974875" y="1942995"/>
            <a:ext cx="6096000" cy="954107"/>
          </a:xfrm>
          <a:prstGeom prst="rect">
            <a:avLst/>
          </a:prstGeom>
        </p:spPr>
        <p:txBody>
          <a:bodyPr anchor="t">
            <a:spAutoFit/>
          </a:bodyPr>
          <a:lstStyle/>
          <a:p>
            <a:endParaRPr lang="de-DE" sz="2800">
              <a:cs typeface="Calibri"/>
            </a:endParaRPr>
          </a:p>
          <a:p>
            <a:endParaRPr lang="de-DE" sz="28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" name="Bildplatzhalter 13" descr="Ein Bild, das Hocker enthält.&#10;&#10;Mit sehr hoher Zuverlässigkeit generierte Beschreibung">
            <a:extLst>
              <a:ext uri="{FF2B5EF4-FFF2-40B4-BE49-F238E27FC236}">
                <a16:creationId xmlns:a16="http://schemas.microsoft.com/office/drawing/2014/main" id="{905977AD-E21D-4AD7-8CBF-C21ADF47FA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17756" y="2675114"/>
            <a:ext cx="2308159" cy="1945537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3" name="Bildplatzhalter 16">
            <a:extLst>
              <a:ext uri="{FF2B5EF4-FFF2-40B4-BE49-F238E27FC236}">
                <a16:creationId xmlns:a16="http://schemas.microsoft.com/office/drawing/2014/main" id="{9A597413-BA7A-496D-BBFC-4F7090572F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430715" y="1892481"/>
            <a:ext cx="2308158" cy="2060394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7" name="Bildplatzhalter 18" descr="Ein Bild, das Uhr enthält.&#10;&#10;Mit sehr hoher Zuverlässigkeit generierte Beschreibung">
            <a:extLst>
              <a:ext uri="{FF2B5EF4-FFF2-40B4-BE49-F238E27FC236}">
                <a16:creationId xmlns:a16="http://schemas.microsoft.com/office/drawing/2014/main" id="{38914DFB-0749-4E93-8440-08553DEFFF6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573465" y="4295689"/>
            <a:ext cx="231485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239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427E1C9-CDAE-42D6-973C-9C4363BCE907}"/>
              </a:ext>
            </a:extLst>
          </p:cNvPr>
          <p:cNvSpPr/>
          <p:nvPr/>
        </p:nvSpPr>
        <p:spPr>
          <a:xfrm>
            <a:off x="974874" y="638175"/>
            <a:ext cx="10499088" cy="646331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>
                <a:solidFill>
                  <a:schemeClr val="bg1"/>
                </a:solidFill>
                <a:cs typeface="Calibri"/>
              </a:rPr>
              <a:t>Ziele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FE93FD-1C86-41B4-A4A8-DE3E19ADA182}"/>
              </a:ext>
            </a:extLst>
          </p:cNvPr>
          <p:cNvSpPr/>
          <p:nvPr/>
        </p:nvSpPr>
        <p:spPr>
          <a:xfrm>
            <a:off x="974875" y="1942995"/>
            <a:ext cx="8149874" cy="151220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sz="2800">
                <a:solidFill>
                  <a:schemeClr val="bg1"/>
                </a:solidFill>
                <a:ea typeface="+mn-lt"/>
                <a:cs typeface="+mn-lt"/>
              </a:rPr>
              <a:t>Arbeit im Betrieb vereinfachen​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sz="2800">
                <a:solidFill>
                  <a:schemeClr val="bg1"/>
                </a:solidFill>
                <a:ea typeface="+mn-lt"/>
                <a:cs typeface="+mn-lt"/>
              </a:rPr>
              <a:t>verteilte Versionsverwaltung verstehen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sz="2800">
                <a:solidFill>
                  <a:schemeClr val="bg1"/>
                </a:solidFill>
                <a:ea typeface="+mn-lt"/>
                <a:cs typeface="+mn-lt"/>
              </a:rPr>
              <a:t>effizientes Entwickeln</a:t>
            </a:r>
            <a:endParaRPr lang="de-DE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678B487-86F8-4FDE-8AF3-E624A0420847}"/>
              </a:ext>
            </a:extLst>
          </p:cNvPr>
          <p:cNvSpPr/>
          <p:nvPr/>
        </p:nvSpPr>
        <p:spPr>
          <a:xfrm>
            <a:off x="974875" y="638175"/>
            <a:ext cx="4730186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de-DE" sz="3600" b="1">
                <a:cs typeface="Calibri"/>
              </a:rPr>
              <a:t>Was ist </a:t>
            </a:r>
            <a:r>
              <a:rPr lang="de-DE" sz="3600" b="1" err="1">
                <a:cs typeface="Calibri"/>
              </a:rPr>
              <a:t>Git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0D62E8-634F-6741-8232-4F3D295CCE5E}"/>
              </a:ext>
            </a:extLst>
          </p:cNvPr>
          <p:cNvSpPr/>
          <p:nvPr/>
        </p:nvSpPr>
        <p:spPr>
          <a:xfrm>
            <a:off x="974874" y="1942995"/>
            <a:ext cx="8998067" cy="224676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/>
              <a:t>Verteilte Versionsverwaltung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/>
              <a:t>Befehlszeilenprogramm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/>
              <a:t>Optionale Verwendung von GUIs</a:t>
            </a:r>
          </a:p>
          <a:p>
            <a:pPr marL="457200" indent="-457200">
              <a:buFont typeface="Arial"/>
              <a:buChar char="•"/>
            </a:pPr>
            <a:endParaRPr lang="de-DE" sz="280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de-DE" sz="2800">
              <a:cs typeface="Calibri"/>
            </a:endParaRPr>
          </a:p>
        </p:txBody>
      </p:sp>
      <p:pic>
        <p:nvPicPr>
          <p:cNvPr id="8" name="Bildplatzhalter 13">
            <a:extLst>
              <a:ext uri="{FF2B5EF4-FFF2-40B4-BE49-F238E27FC236}">
                <a16:creationId xmlns:a16="http://schemas.microsoft.com/office/drawing/2014/main" id="{75340FFF-7058-0C46-860B-973F005BC2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51939" y="2067139"/>
            <a:ext cx="2308159" cy="1945537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9" name="Bildplatzhalter 16">
            <a:extLst>
              <a:ext uri="{FF2B5EF4-FFF2-40B4-BE49-F238E27FC236}">
                <a16:creationId xmlns:a16="http://schemas.microsoft.com/office/drawing/2014/main" id="{29DD1A52-2149-D149-88D4-F6F500713B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464898" y="1284506"/>
            <a:ext cx="2308158" cy="2060394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10" name="Bildplatzhalter 18">
            <a:extLst>
              <a:ext uri="{FF2B5EF4-FFF2-40B4-BE49-F238E27FC236}">
                <a16:creationId xmlns:a16="http://schemas.microsoft.com/office/drawing/2014/main" id="{A7D621C6-A384-E24E-A8EE-59EA27F0042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607648" y="3687714"/>
            <a:ext cx="231485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0834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678B487-86F8-4FDE-8AF3-E624A0420847}"/>
              </a:ext>
            </a:extLst>
          </p:cNvPr>
          <p:cNvSpPr/>
          <p:nvPr/>
        </p:nvSpPr>
        <p:spPr>
          <a:xfrm>
            <a:off x="974875" y="638175"/>
            <a:ext cx="4730186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de-DE" sz="3600" b="1">
                <a:cs typeface="Calibri"/>
              </a:rPr>
              <a:t>Was ist Git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ADC64E5-ADAA-5B44-85E5-C2C9DCE6AF07}"/>
              </a:ext>
            </a:extLst>
          </p:cNvPr>
          <p:cNvSpPr txBox="1"/>
          <p:nvPr/>
        </p:nvSpPr>
        <p:spPr>
          <a:xfrm>
            <a:off x="1866787" y="1712778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/>
              <a:t>Lokale Versionsverwaltung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C0C770-DB38-B148-B340-BA8A828732BE}"/>
              </a:ext>
            </a:extLst>
          </p:cNvPr>
          <p:cNvSpPr txBox="1"/>
          <p:nvPr/>
        </p:nvSpPr>
        <p:spPr>
          <a:xfrm>
            <a:off x="4747107" y="1712778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/>
              <a:t>Zentrale Versionsverwaltung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1499ACD-157E-7649-BAD7-A09D390AD92D}"/>
              </a:ext>
            </a:extLst>
          </p:cNvPr>
          <p:cNvSpPr txBox="1"/>
          <p:nvPr/>
        </p:nvSpPr>
        <p:spPr>
          <a:xfrm>
            <a:off x="7668815" y="1712778"/>
            <a:ext cx="2622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/>
              <a:t>Verteilte Versionsverwaltung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52B06C1-6CEB-144A-81A3-2ACA5DAF7B55}"/>
              </a:ext>
            </a:extLst>
          </p:cNvPr>
          <p:cNvGrpSpPr/>
          <p:nvPr/>
        </p:nvGrpSpPr>
        <p:grpSpPr>
          <a:xfrm>
            <a:off x="2550863" y="2938598"/>
            <a:ext cx="1296144" cy="2376264"/>
            <a:chOff x="1007604" y="1925362"/>
            <a:chExt cx="1296144" cy="2376264"/>
          </a:xfrm>
        </p:grpSpPr>
        <p:sp>
          <p:nvSpPr>
            <p:cNvPr id="15" name="Abgerundetes Rechteck 14">
              <a:extLst>
                <a:ext uri="{FF2B5EF4-FFF2-40B4-BE49-F238E27FC236}">
                  <a16:creationId xmlns:a16="http://schemas.microsoft.com/office/drawing/2014/main" id="{7849B17A-2F63-A849-979A-1C1821E30D11}"/>
                </a:ext>
              </a:extLst>
            </p:cNvPr>
            <p:cNvSpPr/>
            <p:nvPr/>
          </p:nvSpPr>
          <p:spPr>
            <a:xfrm>
              <a:off x="1007604" y="1925362"/>
              <a:ext cx="1296144" cy="2376264"/>
            </a:xfrm>
            <a:prstGeom prst="roundRect">
              <a:avLst/>
            </a:prstGeom>
            <a:solidFill>
              <a:srgbClr val="ED7B6F"/>
            </a:solidFill>
            <a:ln>
              <a:solidFill>
                <a:srgbClr val="EA6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6" name="Picture 3" descr="E:\main\Schule\J1\_Informatik\vcs_gfs\img\font-awesome-balsamiq-master\icons\icon_user.png">
              <a:extLst>
                <a:ext uri="{FF2B5EF4-FFF2-40B4-BE49-F238E27FC236}">
                  <a16:creationId xmlns:a16="http://schemas.microsoft.com/office/drawing/2014/main" id="{F297E2B2-0A92-A441-9108-0C6197DB1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55" y="3221506"/>
              <a:ext cx="1005642" cy="100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E:\main\Schule\J1\_Informatik\vcs_gfs\img\font-awesome-balsamiq-master\icons\icon_files-o.png">
              <a:extLst>
                <a:ext uri="{FF2B5EF4-FFF2-40B4-BE49-F238E27FC236}">
                  <a16:creationId xmlns:a16="http://schemas.microsoft.com/office/drawing/2014/main" id="{931DBF31-31B3-B047-BA8A-53B2B6F528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55" y="2071848"/>
              <a:ext cx="1005642" cy="100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6A1719C-397C-7143-810E-06B21634C2DB}"/>
              </a:ext>
            </a:extLst>
          </p:cNvPr>
          <p:cNvGrpSpPr/>
          <p:nvPr/>
        </p:nvGrpSpPr>
        <p:grpSpPr>
          <a:xfrm>
            <a:off x="5719215" y="2792898"/>
            <a:ext cx="792088" cy="792088"/>
            <a:chOff x="3923928" y="1419622"/>
            <a:chExt cx="792088" cy="792088"/>
          </a:xfrm>
        </p:grpSpPr>
        <p:sp>
          <p:nvSpPr>
            <p:cNvPr id="19" name="Abgerundetes Rechteck 18">
              <a:extLst>
                <a:ext uri="{FF2B5EF4-FFF2-40B4-BE49-F238E27FC236}">
                  <a16:creationId xmlns:a16="http://schemas.microsoft.com/office/drawing/2014/main" id="{5353200C-9B2D-B249-82F1-44E9B448022D}"/>
                </a:ext>
              </a:extLst>
            </p:cNvPr>
            <p:cNvSpPr/>
            <p:nvPr/>
          </p:nvSpPr>
          <p:spPr>
            <a:xfrm>
              <a:off x="3923928" y="1419622"/>
              <a:ext cx="792088" cy="792088"/>
            </a:xfrm>
            <a:prstGeom prst="roundRect">
              <a:avLst/>
            </a:prstGeom>
            <a:solidFill>
              <a:srgbClr val="ED7B6F"/>
            </a:solidFill>
            <a:ln>
              <a:solidFill>
                <a:srgbClr val="EA6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0" name="Picture 4" descr="E:\main\Schule\J1\_Informatik\vcs_gfs\img\font-awesome-balsamiq-master\icons\icon_files-o.png">
              <a:extLst>
                <a:ext uri="{FF2B5EF4-FFF2-40B4-BE49-F238E27FC236}">
                  <a16:creationId xmlns:a16="http://schemas.microsoft.com/office/drawing/2014/main" id="{D020A287-5BF6-9C45-8376-AC536EEF8F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9179" y="1566108"/>
              <a:ext cx="502821" cy="502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66AF65D7-E262-5141-8DBD-CEDF96A47475}"/>
              </a:ext>
            </a:extLst>
          </p:cNvPr>
          <p:cNvGrpSpPr/>
          <p:nvPr/>
        </p:nvGrpSpPr>
        <p:grpSpPr>
          <a:xfrm>
            <a:off x="5719832" y="4593098"/>
            <a:ext cx="792088" cy="792088"/>
            <a:chOff x="4077563" y="2300922"/>
            <a:chExt cx="792088" cy="792088"/>
          </a:xfrm>
        </p:grpSpPr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9F10985A-C849-4D4C-98D6-D9B1ACA17CBE}"/>
                </a:ext>
              </a:extLst>
            </p:cNvPr>
            <p:cNvSpPr/>
            <p:nvPr/>
          </p:nvSpPr>
          <p:spPr>
            <a:xfrm>
              <a:off x="4077563" y="2300922"/>
              <a:ext cx="792088" cy="792088"/>
            </a:xfrm>
            <a:prstGeom prst="roundRect">
              <a:avLst/>
            </a:prstGeom>
            <a:solidFill>
              <a:srgbClr val="ED7B6F"/>
            </a:solidFill>
            <a:ln>
              <a:solidFill>
                <a:srgbClr val="EA6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3" name="Picture 3" descr="E:\main\Schule\J1\_Informatik\vcs_gfs\img\font-awesome-balsamiq-master\icons\icon_user.png">
              <a:extLst>
                <a:ext uri="{FF2B5EF4-FFF2-40B4-BE49-F238E27FC236}">
                  <a16:creationId xmlns:a16="http://schemas.microsoft.com/office/drawing/2014/main" id="{7BBF4E9D-1CA3-5843-B312-D5119CF6F1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187" y="2372546"/>
              <a:ext cx="648839" cy="648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965A3B6-8030-A949-B0B9-2EB27129601F}"/>
              </a:ext>
            </a:extLst>
          </p:cNvPr>
          <p:cNvGrpSpPr/>
          <p:nvPr/>
        </p:nvGrpSpPr>
        <p:grpSpPr>
          <a:xfrm>
            <a:off x="6619315" y="4137407"/>
            <a:ext cx="792088" cy="792088"/>
            <a:chOff x="4077563" y="2300922"/>
            <a:chExt cx="792088" cy="792088"/>
          </a:xfrm>
        </p:grpSpPr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A0B24971-985C-0F4D-B2E3-7EB6C09977B9}"/>
                </a:ext>
              </a:extLst>
            </p:cNvPr>
            <p:cNvSpPr/>
            <p:nvPr/>
          </p:nvSpPr>
          <p:spPr>
            <a:xfrm>
              <a:off x="4077563" y="2300922"/>
              <a:ext cx="792088" cy="792088"/>
            </a:xfrm>
            <a:prstGeom prst="roundRect">
              <a:avLst/>
            </a:prstGeom>
            <a:solidFill>
              <a:srgbClr val="ED7B6F"/>
            </a:solidFill>
            <a:ln>
              <a:solidFill>
                <a:srgbClr val="EA6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6" name="Picture 3" descr="E:\main\Schule\J1\_Informatik\vcs_gfs\img\font-awesome-balsamiq-master\icons\icon_user.png">
              <a:extLst>
                <a:ext uri="{FF2B5EF4-FFF2-40B4-BE49-F238E27FC236}">
                  <a16:creationId xmlns:a16="http://schemas.microsoft.com/office/drawing/2014/main" id="{72021A28-1417-3441-953A-4C6432AE7A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187" y="2372546"/>
              <a:ext cx="648839" cy="648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6E56B96-D4FF-644D-9E4D-265D9550838F}"/>
              </a:ext>
            </a:extLst>
          </p:cNvPr>
          <p:cNvGrpSpPr/>
          <p:nvPr/>
        </p:nvGrpSpPr>
        <p:grpSpPr>
          <a:xfrm>
            <a:off x="4819115" y="4137407"/>
            <a:ext cx="792088" cy="792088"/>
            <a:chOff x="4077563" y="2300922"/>
            <a:chExt cx="792088" cy="792088"/>
          </a:xfrm>
        </p:grpSpPr>
        <p:sp>
          <p:nvSpPr>
            <p:cNvPr id="28" name="Abgerundetes Rechteck 27">
              <a:extLst>
                <a:ext uri="{FF2B5EF4-FFF2-40B4-BE49-F238E27FC236}">
                  <a16:creationId xmlns:a16="http://schemas.microsoft.com/office/drawing/2014/main" id="{6C9261CF-6B0D-CB48-8818-0169C111BC84}"/>
                </a:ext>
              </a:extLst>
            </p:cNvPr>
            <p:cNvSpPr/>
            <p:nvPr/>
          </p:nvSpPr>
          <p:spPr>
            <a:xfrm>
              <a:off x="4077563" y="2300922"/>
              <a:ext cx="792088" cy="792088"/>
            </a:xfrm>
            <a:prstGeom prst="roundRect">
              <a:avLst/>
            </a:prstGeom>
            <a:solidFill>
              <a:srgbClr val="ED7B6F"/>
            </a:solidFill>
            <a:ln>
              <a:solidFill>
                <a:srgbClr val="EA6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9" name="Picture 3" descr="E:\main\Schule\J1\_Informatik\vcs_gfs\img\font-awesome-balsamiq-master\icons\icon_user.png">
              <a:extLst>
                <a:ext uri="{FF2B5EF4-FFF2-40B4-BE49-F238E27FC236}">
                  <a16:creationId xmlns:a16="http://schemas.microsoft.com/office/drawing/2014/main" id="{431D3322-C2B4-7C44-8019-B6BC010297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187" y="2372546"/>
              <a:ext cx="648839" cy="648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E5B0127-C4F7-974C-9758-3F9B2F956CBC}"/>
              </a:ext>
            </a:extLst>
          </p:cNvPr>
          <p:cNvCxnSpPr/>
          <p:nvPr/>
        </p:nvCxnSpPr>
        <p:spPr>
          <a:xfrm flipV="1">
            <a:off x="5539578" y="3656994"/>
            <a:ext cx="180254" cy="360040"/>
          </a:xfrm>
          <a:prstGeom prst="straightConnector1">
            <a:avLst/>
          </a:prstGeom>
          <a:ln w="38100">
            <a:solidFill>
              <a:srgbClr val="EA625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D95406D-021C-2545-8AD5-B56DE4946638}"/>
              </a:ext>
            </a:extLst>
          </p:cNvPr>
          <p:cNvCxnSpPr/>
          <p:nvPr/>
        </p:nvCxnSpPr>
        <p:spPr>
          <a:xfrm flipH="1" flipV="1">
            <a:off x="6489920" y="3656994"/>
            <a:ext cx="179020" cy="360040"/>
          </a:xfrm>
          <a:prstGeom prst="straightConnector1">
            <a:avLst/>
          </a:prstGeom>
          <a:ln w="38100">
            <a:solidFill>
              <a:srgbClr val="EA625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66D05B7-4096-3047-815D-F40EBB495BBE}"/>
              </a:ext>
            </a:extLst>
          </p:cNvPr>
          <p:cNvCxnSpPr/>
          <p:nvPr/>
        </p:nvCxnSpPr>
        <p:spPr>
          <a:xfrm flipV="1">
            <a:off x="6115259" y="3729003"/>
            <a:ext cx="0" cy="720079"/>
          </a:xfrm>
          <a:prstGeom prst="straightConnector1">
            <a:avLst/>
          </a:prstGeom>
          <a:ln w="38100">
            <a:solidFill>
              <a:srgbClr val="EA625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D3CFFF2-AF54-9743-8DF4-C80E353359B2}"/>
              </a:ext>
            </a:extLst>
          </p:cNvPr>
          <p:cNvGrpSpPr/>
          <p:nvPr/>
        </p:nvGrpSpPr>
        <p:grpSpPr>
          <a:xfrm>
            <a:off x="7816601" y="3738288"/>
            <a:ext cx="648072" cy="1188132"/>
            <a:chOff x="6444208" y="1887674"/>
            <a:chExt cx="648072" cy="1188132"/>
          </a:xfrm>
        </p:grpSpPr>
        <p:sp>
          <p:nvSpPr>
            <p:cNvPr id="34" name="Abgerundetes Rechteck 33">
              <a:extLst>
                <a:ext uri="{FF2B5EF4-FFF2-40B4-BE49-F238E27FC236}">
                  <a16:creationId xmlns:a16="http://schemas.microsoft.com/office/drawing/2014/main" id="{41171B5A-56C4-B94D-BC43-919AB8046A9B}"/>
                </a:ext>
              </a:extLst>
            </p:cNvPr>
            <p:cNvSpPr/>
            <p:nvPr/>
          </p:nvSpPr>
          <p:spPr>
            <a:xfrm>
              <a:off x="6444208" y="1887674"/>
              <a:ext cx="648072" cy="1188132"/>
            </a:xfrm>
            <a:prstGeom prst="roundRect">
              <a:avLst/>
            </a:prstGeom>
            <a:solidFill>
              <a:srgbClr val="ED7B6F"/>
            </a:solidFill>
            <a:ln>
              <a:solidFill>
                <a:srgbClr val="EA6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5" name="Picture 3" descr="E:\main\Schule\J1\_Informatik\vcs_gfs\img\font-awesome-balsamiq-master\icons\icon_user.png">
              <a:extLst>
                <a:ext uri="{FF2B5EF4-FFF2-40B4-BE49-F238E27FC236}">
                  <a16:creationId xmlns:a16="http://schemas.microsoft.com/office/drawing/2014/main" id="{99167FCF-CDFA-BF4E-A292-ED78555B0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5831" y="2481547"/>
              <a:ext cx="468437" cy="468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E:\main\Schule\J1\_Informatik\vcs_gfs\img\font-awesome-balsamiq-master\icons\icon_files-o.png">
              <a:extLst>
                <a:ext uri="{FF2B5EF4-FFF2-40B4-BE49-F238E27FC236}">
                  <a16:creationId xmlns:a16="http://schemas.microsoft.com/office/drawing/2014/main" id="{BE17ADE5-B07E-6A4B-AE35-CCDA9274B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841" y="1999854"/>
              <a:ext cx="395428" cy="395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B005B593-2195-B74E-95F7-6353EB8779DD}"/>
              </a:ext>
            </a:extLst>
          </p:cNvPr>
          <p:cNvGrpSpPr/>
          <p:nvPr/>
        </p:nvGrpSpPr>
        <p:grpSpPr>
          <a:xfrm>
            <a:off x="8530901" y="3936309"/>
            <a:ext cx="648072" cy="1188132"/>
            <a:chOff x="6444208" y="1887674"/>
            <a:chExt cx="648072" cy="1188132"/>
          </a:xfrm>
        </p:grpSpPr>
        <p:sp>
          <p:nvSpPr>
            <p:cNvPr id="38" name="Abgerundetes Rechteck 37">
              <a:extLst>
                <a:ext uri="{FF2B5EF4-FFF2-40B4-BE49-F238E27FC236}">
                  <a16:creationId xmlns:a16="http://schemas.microsoft.com/office/drawing/2014/main" id="{06293E29-0383-2241-93EB-5D3070C1B5CB}"/>
                </a:ext>
              </a:extLst>
            </p:cNvPr>
            <p:cNvSpPr/>
            <p:nvPr/>
          </p:nvSpPr>
          <p:spPr>
            <a:xfrm>
              <a:off x="6444208" y="1887674"/>
              <a:ext cx="648072" cy="1188132"/>
            </a:xfrm>
            <a:prstGeom prst="roundRect">
              <a:avLst/>
            </a:prstGeom>
            <a:solidFill>
              <a:srgbClr val="ED7B6F"/>
            </a:solidFill>
            <a:ln>
              <a:solidFill>
                <a:srgbClr val="EA6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9" name="Picture 3" descr="E:\main\Schule\J1\_Informatik\vcs_gfs\img\font-awesome-balsamiq-master\icons\icon_user.png">
              <a:extLst>
                <a:ext uri="{FF2B5EF4-FFF2-40B4-BE49-F238E27FC236}">
                  <a16:creationId xmlns:a16="http://schemas.microsoft.com/office/drawing/2014/main" id="{A64594CE-0CA9-F24A-B54A-38BD67EC66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5831" y="2481547"/>
              <a:ext cx="468437" cy="468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E:\main\Schule\J1\_Informatik\vcs_gfs\img\font-awesome-balsamiq-master\icons\icon_files-o.png">
              <a:extLst>
                <a:ext uri="{FF2B5EF4-FFF2-40B4-BE49-F238E27FC236}">
                  <a16:creationId xmlns:a16="http://schemas.microsoft.com/office/drawing/2014/main" id="{1DEE6DB8-2ED5-3E45-A3A1-9EF72ACEBC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841" y="1999854"/>
              <a:ext cx="395428" cy="395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0460E5F-5932-7447-9754-4CE04A33C6CA}"/>
              </a:ext>
            </a:extLst>
          </p:cNvPr>
          <p:cNvGrpSpPr/>
          <p:nvPr/>
        </p:nvGrpSpPr>
        <p:grpSpPr>
          <a:xfrm>
            <a:off x="9250981" y="4152333"/>
            <a:ext cx="648072" cy="1188132"/>
            <a:chOff x="6444208" y="1887674"/>
            <a:chExt cx="648072" cy="1188132"/>
          </a:xfrm>
        </p:grpSpPr>
        <p:sp>
          <p:nvSpPr>
            <p:cNvPr id="42" name="Abgerundetes Rechteck 41">
              <a:extLst>
                <a:ext uri="{FF2B5EF4-FFF2-40B4-BE49-F238E27FC236}">
                  <a16:creationId xmlns:a16="http://schemas.microsoft.com/office/drawing/2014/main" id="{B3BD16CD-0B60-A444-9B28-DF707B1FE4D4}"/>
                </a:ext>
              </a:extLst>
            </p:cNvPr>
            <p:cNvSpPr/>
            <p:nvPr/>
          </p:nvSpPr>
          <p:spPr>
            <a:xfrm>
              <a:off x="6444208" y="1887674"/>
              <a:ext cx="648072" cy="1188132"/>
            </a:xfrm>
            <a:prstGeom prst="roundRect">
              <a:avLst/>
            </a:prstGeom>
            <a:solidFill>
              <a:srgbClr val="ED7B6F"/>
            </a:solidFill>
            <a:ln>
              <a:solidFill>
                <a:srgbClr val="EA6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3" name="Picture 3" descr="E:\main\Schule\J1\_Informatik\vcs_gfs\img\font-awesome-balsamiq-master\icons\icon_user.png">
              <a:extLst>
                <a:ext uri="{FF2B5EF4-FFF2-40B4-BE49-F238E27FC236}">
                  <a16:creationId xmlns:a16="http://schemas.microsoft.com/office/drawing/2014/main" id="{C5E4DF24-7281-1B41-B1C0-6A313483EB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5831" y="2481547"/>
              <a:ext cx="468437" cy="468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E:\main\Schule\J1\_Informatik\vcs_gfs\img\font-awesome-balsamiq-master\icons\icon_files-o.png">
              <a:extLst>
                <a:ext uri="{FF2B5EF4-FFF2-40B4-BE49-F238E27FC236}">
                  <a16:creationId xmlns:a16="http://schemas.microsoft.com/office/drawing/2014/main" id="{31BAAA32-0292-CA4F-ABF7-6A27375D1F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841" y="1999854"/>
              <a:ext cx="395428" cy="395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5EDD25E5-ABF3-6547-9D28-784A391E9EA5}"/>
              </a:ext>
            </a:extLst>
          </p:cNvPr>
          <p:cNvGrpSpPr/>
          <p:nvPr/>
        </p:nvGrpSpPr>
        <p:grpSpPr>
          <a:xfrm>
            <a:off x="9322604" y="2650117"/>
            <a:ext cx="792088" cy="792088"/>
            <a:chOff x="3923928" y="1419622"/>
            <a:chExt cx="792088" cy="792088"/>
          </a:xfrm>
        </p:grpSpPr>
        <p:sp>
          <p:nvSpPr>
            <p:cNvPr id="46" name="Abgerundetes Rechteck 45">
              <a:extLst>
                <a:ext uri="{FF2B5EF4-FFF2-40B4-BE49-F238E27FC236}">
                  <a16:creationId xmlns:a16="http://schemas.microsoft.com/office/drawing/2014/main" id="{BFF01C02-63FD-CB4D-99BB-CF57592429ED}"/>
                </a:ext>
              </a:extLst>
            </p:cNvPr>
            <p:cNvSpPr/>
            <p:nvPr/>
          </p:nvSpPr>
          <p:spPr>
            <a:xfrm>
              <a:off x="3923928" y="1419622"/>
              <a:ext cx="792088" cy="792088"/>
            </a:xfrm>
            <a:prstGeom prst="roundRect">
              <a:avLst/>
            </a:prstGeom>
            <a:solidFill>
              <a:srgbClr val="ED7B6F"/>
            </a:solidFill>
            <a:ln>
              <a:solidFill>
                <a:srgbClr val="EA62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7" name="Picture 4" descr="E:\main\Schule\J1\_Informatik\vcs_gfs\img\font-awesome-balsamiq-master\icons\icon_files-o.png">
              <a:extLst>
                <a:ext uri="{FF2B5EF4-FFF2-40B4-BE49-F238E27FC236}">
                  <a16:creationId xmlns:a16="http://schemas.microsoft.com/office/drawing/2014/main" id="{DD235FBB-3AA0-F449-94A7-9549C79E83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9179" y="1566108"/>
              <a:ext cx="502821" cy="502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FB25D9BD-8269-D04C-942E-0125C8A3D254}"/>
              </a:ext>
            </a:extLst>
          </p:cNvPr>
          <p:cNvCxnSpPr/>
          <p:nvPr/>
        </p:nvCxnSpPr>
        <p:spPr>
          <a:xfrm flipV="1">
            <a:off x="8157881" y="3299424"/>
            <a:ext cx="904233" cy="360040"/>
          </a:xfrm>
          <a:prstGeom prst="straightConnector1">
            <a:avLst/>
          </a:prstGeom>
          <a:ln w="38100">
            <a:solidFill>
              <a:srgbClr val="EA625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3412B4D-6A0E-3F4D-ABAC-66C3B8A78858}"/>
              </a:ext>
            </a:extLst>
          </p:cNvPr>
          <p:cNvCxnSpPr/>
          <p:nvPr/>
        </p:nvCxnSpPr>
        <p:spPr>
          <a:xfrm flipV="1">
            <a:off x="8873248" y="3503401"/>
            <a:ext cx="377733" cy="360040"/>
          </a:xfrm>
          <a:prstGeom prst="straightConnector1">
            <a:avLst/>
          </a:prstGeom>
          <a:ln w="38100">
            <a:solidFill>
              <a:srgbClr val="EA625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F1D33397-1DAF-B942-BCFD-8CEA01AA6D55}"/>
              </a:ext>
            </a:extLst>
          </p:cNvPr>
          <p:cNvCxnSpPr/>
          <p:nvPr/>
        </p:nvCxnSpPr>
        <p:spPr>
          <a:xfrm flipV="1">
            <a:off x="9575017" y="3587905"/>
            <a:ext cx="0" cy="493771"/>
          </a:xfrm>
          <a:prstGeom prst="straightConnector1">
            <a:avLst/>
          </a:prstGeom>
          <a:ln w="38100">
            <a:solidFill>
              <a:srgbClr val="EA625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3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678B487-86F8-4FDE-8AF3-E624A0420847}"/>
              </a:ext>
            </a:extLst>
          </p:cNvPr>
          <p:cNvSpPr/>
          <p:nvPr/>
        </p:nvSpPr>
        <p:spPr>
          <a:xfrm>
            <a:off x="974874" y="638175"/>
            <a:ext cx="10736815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de-DE" sz="3600" b="1">
                <a:cs typeface="Calibri"/>
              </a:rPr>
              <a:t>Schwierigkeiten ohne </a:t>
            </a:r>
            <a:r>
              <a:rPr lang="de-DE" sz="3600" b="1" err="1">
                <a:cs typeface="Calibri"/>
              </a:rPr>
              <a:t>Git</a:t>
            </a:r>
            <a:endParaRPr lang="de-DE" sz="3600" b="1">
              <a:cs typeface="Calibri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CFD129C-192D-4745-95F6-D1404F2467C6}"/>
              </a:ext>
            </a:extLst>
          </p:cNvPr>
          <p:cNvSpPr/>
          <p:nvPr/>
        </p:nvSpPr>
        <p:spPr>
          <a:xfrm>
            <a:off x="974875" y="1942995"/>
            <a:ext cx="6283890" cy="267765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de-DE" sz="2800">
                <a:cs typeface="Calibri"/>
              </a:rPr>
              <a:t>Keine Protokollierung / Versionierung</a:t>
            </a:r>
          </a:p>
          <a:p>
            <a:pPr marL="457200" indent="-457200">
              <a:buFont typeface="Arial"/>
              <a:buChar char="•"/>
            </a:pPr>
            <a:r>
              <a:rPr lang="de-DE" sz="2800">
                <a:cs typeface="Calibri"/>
              </a:rPr>
              <a:t>Erschwerte Datensicherung</a:t>
            </a:r>
          </a:p>
          <a:p>
            <a:pPr marL="457200" indent="-457200">
              <a:buFont typeface="Arial"/>
              <a:buChar char="•"/>
            </a:pPr>
            <a:r>
              <a:rPr lang="de-DE" sz="2800">
                <a:cs typeface="Calibri"/>
              </a:rPr>
              <a:t>kein zentrales </a:t>
            </a:r>
            <a:r>
              <a:rPr lang="de-DE" sz="2800" err="1">
                <a:cs typeface="Calibri"/>
              </a:rPr>
              <a:t>Repo</a:t>
            </a:r>
            <a:endParaRPr lang="de-DE" sz="280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de-DE" sz="2800">
                <a:cs typeface="Calibri"/>
              </a:rPr>
              <a:t>=&gt; erschwerte Kollaboration</a:t>
            </a:r>
          </a:p>
          <a:p>
            <a:pPr marL="457200" indent="-457200">
              <a:buFont typeface="Arial"/>
              <a:buChar char="•"/>
            </a:pPr>
            <a:endParaRPr lang="de-DE" sz="280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de-DE" sz="2800">
              <a:cs typeface="Calibri"/>
            </a:endParaRPr>
          </a:p>
        </p:txBody>
      </p:sp>
      <p:pic>
        <p:nvPicPr>
          <p:cNvPr id="7" name="Picture 3" descr="E:\main\Schule\J1\_Informatik\vcs_gfs\img\font-awesome-balsamiq-master\icons\icon_file-o.png">
            <a:extLst>
              <a:ext uri="{FF2B5EF4-FFF2-40B4-BE49-F238E27FC236}">
                <a16:creationId xmlns:a16="http://schemas.microsoft.com/office/drawing/2014/main" id="{ACA37971-F65F-D94E-9BEE-FA641213F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978" y="1588001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E:\main\Schule\J1\_Informatik\vcs_gfs\img\font-awesome-balsamiq-master\icons\icon_file-o.png">
            <a:extLst>
              <a:ext uri="{FF2B5EF4-FFF2-40B4-BE49-F238E27FC236}">
                <a16:creationId xmlns:a16="http://schemas.microsoft.com/office/drawing/2014/main" id="{1E5D531E-582C-CA45-9171-C2F088750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658" y="1588001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main\Schule\J1\_Informatik\vcs_gfs\img\font-awesome-balsamiq-master\icons\icon_file-o.png">
            <a:extLst>
              <a:ext uri="{FF2B5EF4-FFF2-40B4-BE49-F238E27FC236}">
                <a16:creationId xmlns:a16="http://schemas.microsoft.com/office/drawing/2014/main" id="{40A744D2-7B52-4B43-889A-F0CBE0484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726" y="1588001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feil nach unten 12">
            <a:extLst>
              <a:ext uri="{FF2B5EF4-FFF2-40B4-BE49-F238E27FC236}">
                <a16:creationId xmlns:a16="http://schemas.microsoft.com/office/drawing/2014/main" id="{F548D981-10A7-E647-A3A2-7525BF9CCCDE}"/>
              </a:ext>
            </a:extLst>
          </p:cNvPr>
          <p:cNvSpPr/>
          <p:nvPr/>
        </p:nvSpPr>
        <p:spPr>
          <a:xfrm>
            <a:off x="7830882" y="1284506"/>
            <a:ext cx="792088" cy="4032448"/>
          </a:xfrm>
          <a:prstGeom prst="downArrow">
            <a:avLst/>
          </a:prstGeom>
          <a:solidFill>
            <a:srgbClr val="E87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Picture 3" descr="E:\main\Schule\J1\_Informatik\vcs_gfs\img\font-awesome-balsamiq-master\icons\icon_file-o.png">
            <a:extLst>
              <a:ext uri="{FF2B5EF4-FFF2-40B4-BE49-F238E27FC236}">
                <a16:creationId xmlns:a16="http://schemas.microsoft.com/office/drawing/2014/main" id="{31A6D752-3C26-D749-B429-0DC9984AD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978" y="261418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E:\main\Schule\J1\_Informatik\vcs_gfs\img\font-awesome-balsamiq-master\icons\icon_file-o.png">
            <a:extLst>
              <a:ext uri="{FF2B5EF4-FFF2-40B4-BE49-F238E27FC236}">
                <a16:creationId xmlns:a16="http://schemas.microsoft.com/office/drawing/2014/main" id="{7B98EF02-DE13-B243-8D64-A7F72D4A2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658" y="261418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E:\main\Schule\J1\_Informatik\vcs_gfs\img\font-awesome-balsamiq-master\icons\icon_file-o.png">
            <a:extLst>
              <a:ext uri="{FF2B5EF4-FFF2-40B4-BE49-F238E27FC236}">
                <a16:creationId xmlns:a16="http://schemas.microsoft.com/office/drawing/2014/main" id="{5BA1D214-CE90-FF4B-B28A-8AD909AD9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177" y="369469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7103E62-80B4-6143-9285-71EFCBA2DCF1}"/>
              </a:ext>
            </a:extLst>
          </p:cNvPr>
          <p:cNvGrpSpPr/>
          <p:nvPr/>
        </p:nvGrpSpPr>
        <p:grpSpPr>
          <a:xfrm>
            <a:off x="8329343" y="1515993"/>
            <a:ext cx="2322463" cy="864096"/>
            <a:chOff x="5430501" y="859021"/>
            <a:chExt cx="2322463" cy="864096"/>
          </a:xfrm>
        </p:grpSpPr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03C6EC00-1298-594C-B6E3-094C2DAA76FD}"/>
                </a:ext>
              </a:extLst>
            </p:cNvPr>
            <p:cNvSpPr/>
            <p:nvPr/>
          </p:nvSpPr>
          <p:spPr>
            <a:xfrm>
              <a:off x="5796136" y="859021"/>
              <a:ext cx="1956828" cy="864096"/>
            </a:xfrm>
            <a:prstGeom prst="roundRect">
              <a:avLst>
                <a:gd name="adj" fmla="val 7190"/>
              </a:avLst>
            </a:prstGeom>
            <a:noFill/>
            <a:ln w="76200">
              <a:solidFill>
                <a:srgbClr val="E874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113EF467-CDC7-2444-B520-E97CDF7976CB}"/>
                </a:ext>
              </a:extLst>
            </p:cNvPr>
            <p:cNvSpPr/>
            <p:nvPr/>
          </p:nvSpPr>
          <p:spPr>
            <a:xfrm>
              <a:off x="5430501" y="1219061"/>
              <a:ext cx="360040" cy="144016"/>
            </a:xfrm>
            <a:prstGeom prst="rect">
              <a:avLst/>
            </a:prstGeom>
            <a:solidFill>
              <a:srgbClr val="E874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9006C66-D5ED-C540-9B26-18388B0A674C}"/>
              </a:ext>
            </a:extLst>
          </p:cNvPr>
          <p:cNvGrpSpPr/>
          <p:nvPr/>
        </p:nvGrpSpPr>
        <p:grpSpPr>
          <a:xfrm>
            <a:off x="8316803" y="2542178"/>
            <a:ext cx="2335003" cy="864096"/>
            <a:chOff x="5417961" y="1885206"/>
            <a:chExt cx="2335003" cy="864096"/>
          </a:xfrm>
        </p:grpSpPr>
        <p:sp>
          <p:nvSpPr>
            <p:cNvPr id="21" name="Abgerundetes Rechteck 20">
              <a:extLst>
                <a:ext uri="{FF2B5EF4-FFF2-40B4-BE49-F238E27FC236}">
                  <a16:creationId xmlns:a16="http://schemas.microsoft.com/office/drawing/2014/main" id="{7962C122-67F1-2848-8F90-674DE76C5C12}"/>
                </a:ext>
              </a:extLst>
            </p:cNvPr>
            <p:cNvSpPr/>
            <p:nvPr/>
          </p:nvSpPr>
          <p:spPr>
            <a:xfrm>
              <a:off x="5796136" y="1885206"/>
              <a:ext cx="1956828" cy="864096"/>
            </a:xfrm>
            <a:prstGeom prst="roundRect">
              <a:avLst>
                <a:gd name="adj" fmla="val 7190"/>
              </a:avLst>
            </a:prstGeom>
            <a:noFill/>
            <a:ln w="76200">
              <a:solidFill>
                <a:srgbClr val="E874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23FA778-11DB-0C4F-8625-8BEDCBFE0F8D}"/>
                </a:ext>
              </a:extLst>
            </p:cNvPr>
            <p:cNvSpPr/>
            <p:nvPr/>
          </p:nvSpPr>
          <p:spPr>
            <a:xfrm>
              <a:off x="5417961" y="2245246"/>
              <a:ext cx="360040" cy="144016"/>
            </a:xfrm>
            <a:prstGeom prst="rect">
              <a:avLst/>
            </a:prstGeom>
            <a:solidFill>
              <a:srgbClr val="E874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02403185-D860-8840-8412-CE95EAB0010C}"/>
              </a:ext>
            </a:extLst>
          </p:cNvPr>
          <p:cNvGrpSpPr/>
          <p:nvPr/>
        </p:nvGrpSpPr>
        <p:grpSpPr>
          <a:xfrm>
            <a:off x="8329343" y="3622684"/>
            <a:ext cx="2322463" cy="864096"/>
            <a:chOff x="5430501" y="2965712"/>
            <a:chExt cx="2322463" cy="864096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899B9ECC-2BA5-F546-B0D5-BE2AC877D004}"/>
                </a:ext>
              </a:extLst>
            </p:cNvPr>
            <p:cNvSpPr/>
            <p:nvPr/>
          </p:nvSpPr>
          <p:spPr>
            <a:xfrm>
              <a:off x="5796136" y="2965712"/>
              <a:ext cx="1956828" cy="864096"/>
            </a:xfrm>
            <a:prstGeom prst="roundRect">
              <a:avLst>
                <a:gd name="adj" fmla="val 7190"/>
              </a:avLst>
            </a:prstGeom>
            <a:noFill/>
            <a:ln w="76200">
              <a:solidFill>
                <a:srgbClr val="E874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B9674A4B-DF73-4446-97A7-978331955940}"/>
                </a:ext>
              </a:extLst>
            </p:cNvPr>
            <p:cNvSpPr/>
            <p:nvPr/>
          </p:nvSpPr>
          <p:spPr>
            <a:xfrm>
              <a:off x="5430501" y="3325752"/>
              <a:ext cx="360040" cy="144016"/>
            </a:xfrm>
            <a:prstGeom prst="rect">
              <a:avLst/>
            </a:prstGeom>
            <a:solidFill>
              <a:srgbClr val="E874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6" name="Picture 2" descr="E:\main\Schule\J1\_Informatik\vcs_gfs\img\font-awesome-balsamiq-master\icons\icon_file.png">
            <a:extLst>
              <a:ext uri="{FF2B5EF4-FFF2-40B4-BE49-F238E27FC236}">
                <a16:creationId xmlns:a16="http://schemas.microsoft.com/office/drawing/2014/main" id="{E7BEED7E-4FF3-254E-ACE9-5136C125F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726" y="2622307"/>
            <a:ext cx="702663" cy="7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E:\main\Schule\J1\_Informatik\vcs_gfs\img\font-awesome-balsamiq-master\icons\icon_file.png">
            <a:extLst>
              <a:ext uri="{FF2B5EF4-FFF2-40B4-BE49-F238E27FC236}">
                <a16:creationId xmlns:a16="http://schemas.microsoft.com/office/drawing/2014/main" id="{CD250E18-D349-4446-97A8-F17B66AEE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531" y="3708538"/>
            <a:ext cx="702663" cy="7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E:\main\Schule\J1\_Informatik\vcs_gfs\img\font-awesome-balsamiq-master\icons\icon_file.png">
            <a:extLst>
              <a:ext uri="{FF2B5EF4-FFF2-40B4-BE49-F238E27FC236}">
                <a16:creationId xmlns:a16="http://schemas.microsoft.com/office/drawing/2014/main" id="{F41FC213-B1DD-0945-8F6C-F7B3B9B18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686" y="3703400"/>
            <a:ext cx="702663" cy="7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D9A01AFE-81DD-AC45-9753-F264D82BD860}"/>
              </a:ext>
            </a:extLst>
          </p:cNvPr>
          <p:cNvCxnSpPr>
            <a:stCxn id="26" idx="3"/>
            <a:endCxn id="24" idx="3"/>
          </p:cNvCxnSpPr>
          <p:nvPr/>
        </p:nvCxnSpPr>
        <p:spPr>
          <a:xfrm>
            <a:off x="10634389" y="2973639"/>
            <a:ext cx="17417" cy="1081093"/>
          </a:xfrm>
          <a:prstGeom prst="bentConnector3">
            <a:avLst>
              <a:gd name="adj1" fmla="val 2509531"/>
            </a:avLst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57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13">
            <a:extLst>
              <a:ext uri="{FF2B5EF4-FFF2-40B4-BE49-F238E27FC236}">
                <a16:creationId xmlns:a16="http://schemas.microsoft.com/office/drawing/2014/main" id="{C8A26738-2860-4241-A1E4-ADD6FFCEA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7756" y="2718003"/>
            <a:ext cx="2308159" cy="185975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8" name="Bildplatzhalter 16">
            <a:extLst>
              <a:ext uri="{FF2B5EF4-FFF2-40B4-BE49-F238E27FC236}">
                <a16:creationId xmlns:a16="http://schemas.microsoft.com/office/drawing/2014/main" id="{2490C294-AA46-44C7-97F6-34829E2FE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06832" y="1892481"/>
            <a:ext cx="2308159" cy="2060394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9" name="Bildplatzhalter 18">
            <a:extLst>
              <a:ext uri="{FF2B5EF4-FFF2-40B4-BE49-F238E27FC236}">
                <a16:creationId xmlns:a16="http://schemas.microsoft.com/office/drawing/2014/main" id="{7F49A61A-F987-48F3-82C8-D1D0C193C9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73465" y="4396199"/>
            <a:ext cx="2314851" cy="192421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678B487-86F8-4FDE-8AF3-E624A0420847}"/>
              </a:ext>
            </a:extLst>
          </p:cNvPr>
          <p:cNvSpPr/>
          <p:nvPr/>
        </p:nvSpPr>
        <p:spPr>
          <a:xfrm>
            <a:off x="974874" y="638175"/>
            <a:ext cx="10789233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de-DE" sz="3600" b="1">
                <a:solidFill>
                  <a:schemeClr val="bg1"/>
                </a:solidFill>
                <a:cs typeface="Calibri"/>
              </a:rPr>
              <a:t>Git-Tools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CFD129C-192D-4745-95F6-D1404F2467C6}"/>
              </a:ext>
            </a:extLst>
          </p:cNvPr>
          <p:cNvSpPr/>
          <p:nvPr/>
        </p:nvSpPr>
        <p:spPr>
          <a:xfrm>
            <a:off x="974875" y="194299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err="1">
                <a:solidFill>
                  <a:schemeClr val="bg1"/>
                </a:solidFill>
              </a:rPr>
              <a:t>GitLab</a:t>
            </a:r>
            <a:endParaRPr lang="de-DE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>
                <a:solidFill>
                  <a:schemeClr val="bg1"/>
                </a:solidFill>
              </a:rPr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err="1">
                <a:solidFill>
                  <a:schemeClr val="bg1"/>
                </a:solidFill>
              </a:rPr>
              <a:t>BitBucket</a:t>
            </a:r>
            <a:endParaRPr lang="de-DE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5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13">
            <a:extLst>
              <a:ext uri="{FF2B5EF4-FFF2-40B4-BE49-F238E27FC236}">
                <a16:creationId xmlns:a16="http://schemas.microsoft.com/office/drawing/2014/main" id="{C8A26738-2860-4241-A1E4-ADD6FFCEA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7756" y="2718003"/>
            <a:ext cx="2308159" cy="185975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8" name="Bildplatzhalter 16">
            <a:extLst>
              <a:ext uri="{FF2B5EF4-FFF2-40B4-BE49-F238E27FC236}">
                <a16:creationId xmlns:a16="http://schemas.microsoft.com/office/drawing/2014/main" id="{2490C294-AA46-44C7-97F6-34829E2FE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14312" y="1918252"/>
            <a:ext cx="2400679" cy="1934305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9" name="Bildplatzhalter 18">
            <a:extLst>
              <a:ext uri="{FF2B5EF4-FFF2-40B4-BE49-F238E27FC236}">
                <a16:creationId xmlns:a16="http://schemas.microsoft.com/office/drawing/2014/main" id="{7F49A61A-F987-48F3-82C8-D1D0C193C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73465" y="4425733"/>
            <a:ext cx="2314851" cy="1865151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678B487-86F8-4FDE-8AF3-E624A0420847}"/>
              </a:ext>
            </a:extLst>
          </p:cNvPr>
          <p:cNvSpPr/>
          <p:nvPr/>
        </p:nvSpPr>
        <p:spPr>
          <a:xfrm>
            <a:off x="974875" y="638175"/>
            <a:ext cx="10762856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de-DE" sz="3600" b="1" err="1">
                <a:solidFill>
                  <a:schemeClr val="bg1"/>
                </a:solidFill>
                <a:cs typeface="Calibri"/>
              </a:rPr>
              <a:t>GitLab</a:t>
            </a:r>
            <a:endParaRPr lang="de-DE" sz="36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CFD129C-192D-4745-95F6-D1404F2467C6}"/>
              </a:ext>
            </a:extLst>
          </p:cNvPr>
          <p:cNvSpPr/>
          <p:nvPr/>
        </p:nvSpPr>
        <p:spPr>
          <a:xfrm>
            <a:off x="974875" y="194299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>
                <a:solidFill>
                  <a:schemeClr val="bg1"/>
                </a:solidFill>
              </a:rPr>
              <a:t>Rechte 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err="1">
                <a:solidFill>
                  <a:schemeClr val="bg1"/>
                </a:solidFill>
              </a:rPr>
              <a:t>Built</a:t>
            </a:r>
            <a:r>
              <a:rPr lang="de-DE" sz="2800">
                <a:solidFill>
                  <a:schemeClr val="bg1"/>
                </a:solidFill>
              </a:rPr>
              <a:t>-in CI/CD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err="1">
                <a:solidFill>
                  <a:schemeClr val="bg1"/>
                </a:solidFill>
              </a:rPr>
              <a:t>Issue</a:t>
            </a:r>
            <a:r>
              <a:rPr lang="de-DE" sz="2800">
                <a:solidFill>
                  <a:schemeClr val="bg1"/>
                </a:solidFill>
              </a:rPr>
              <a:t> </a:t>
            </a:r>
            <a:r>
              <a:rPr lang="de-DE" sz="2800" err="1">
                <a:solidFill>
                  <a:schemeClr val="bg1"/>
                </a:solidFill>
              </a:rPr>
              <a:t>Tracker</a:t>
            </a:r>
            <a:endParaRPr lang="de-DE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err="1">
                <a:solidFill>
                  <a:schemeClr val="bg1"/>
                </a:solidFill>
              </a:rPr>
              <a:t>DevOps</a:t>
            </a:r>
            <a:endParaRPr lang="de-DE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>
                <a:solidFill>
                  <a:schemeClr val="bg1"/>
                </a:solidFill>
              </a:rPr>
              <a:t>=&gt; geeignet für Unternehmen</a:t>
            </a:r>
          </a:p>
          <a:p>
            <a:endParaRPr lang="de-DE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40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CDE94-1D98-474F-B1E5-B820FC91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CI – Continuous Integration</a:t>
            </a:r>
            <a:endParaRPr lang="de-CH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1923944-06AA-4495-B6DC-00ADF0D51385}"/>
              </a:ext>
            </a:extLst>
          </p:cNvPr>
          <p:cNvCxnSpPr>
            <a:cxnSpLocks/>
          </p:cNvCxnSpPr>
          <p:nvPr/>
        </p:nvCxnSpPr>
        <p:spPr>
          <a:xfrm>
            <a:off x="1752600" y="5075814"/>
            <a:ext cx="57262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92B50B29-7723-4B91-926D-20C7F8CC9660}"/>
              </a:ext>
            </a:extLst>
          </p:cNvPr>
          <p:cNvGrpSpPr/>
          <p:nvPr/>
        </p:nvGrpSpPr>
        <p:grpSpPr>
          <a:xfrm>
            <a:off x="838200" y="1690688"/>
            <a:ext cx="4188824" cy="3612996"/>
            <a:chOff x="838200" y="1690688"/>
            <a:chExt cx="4188824" cy="36129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8344F807-471A-4720-A701-0B6A3037EB24}"/>
                </a:ext>
              </a:extLst>
            </p:cNvPr>
            <p:cNvGrpSpPr/>
            <p:nvPr/>
          </p:nvGrpSpPr>
          <p:grpSpPr>
            <a:xfrm>
              <a:off x="838200" y="1690688"/>
              <a:ext cx="2028824" cy="3612996"/>
              <a:chOff x="838200" y="1690688"/>
              <a:chExt cx="2028824" cy="3612996"/>
            </a:xfrm>
          </p:grpSpPr>
          <p:pic>
            <p:nvPicPr>
              <p:cNvPr id="5" name="Grafik 4" descr="Programmierer">
                <a:extLst>
                  <a:ext uri="{FF2B5EF4-FFF2-40B4-BE49-F238E27FC236}">
                    <a16:creationId xmlns:a16="http://schemas.microsoft.com/office/drawing/2014/main" id="{57C2C164-EABF-40D1-89B1-5051F5E9C3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8200" y="169068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" name="Grafik 5" descr="Programmierer">
                <a:extLst>
                  <a:ext uri="{FF2B5EF4-FFF2-40B4-BE49-F238E27FC236}">
                    <a16:creationId xmlns:a16="http://schemas.microsoft.com/office/drawing/2014/main" id="{7F89C8B5-7D00-4382-9302-76FA265475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8200" y="303998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Grafik 6" descr="Programmierer">
                <a:extLst>
                  <a:ext uri="{FF2B5EF4-FFF2-40B4-BE49-F238E27FC236}">
                    <a16:creationId xmlns:a16="http://schemas.microsoft.com/office/drawing/2014/main" id="{877CD89E-F31C-4C8F-81EB-E2D85963EB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8200" y="4389284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A959F92A-8444-448E-9499-5AB175697118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1752600" y="2147888"/>
                <a:ext cx="57262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861111AF-4121-473F-9C24-70019B48F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5226" y="2147888"/>
                <a:ext cx="0" cy="292792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422FF7DD-C6C1-4D51-AE81-352C46DD0E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2600" y="3611851"/>
                <a:ext cx="57262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712EA333-61C1-4DE4-999B-4DAB90D38D90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>
                <a:off x="2325226" y="3611851"/>
                <a:ext cx="54179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C0495518-7907-47BE-8065-9D0504A1D5B4}"/>
                </a:ext>
              </a:extLst>
            </p:cNvPr>
            <p:cNvGrpSpPr/>
            <p:nvPr/>
          </p:nvGrpSpPr>
          <p:grpSpPr>
            <a:xfrm>
              <a:off x="2867024" y="2409320"/>
              <a:ext cx="2160000" cy="2405062"/>
              <a:chOff x="2867025" y="2409320"/>
              <a:chExt cx="1924045" cy="2405062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56C21B28-5A5F-4DF6-91CA-EB46A7C874DE}"/>
                  </a:ext>
                </a:extLst>
              </p:cNvPr>
              <p:cNvSpPr/>
              <p:nvPr/>
            </p:nvSpPr>
            <p:spPr>
              <a:xfrm>
                <a:off x="2867025" y="2409320"/>
                <a:ext cx="1924045" cy="240506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Code Repository</a:t>
                </a:r>
              </a:p>
              <a:p>
                <a:pPr algn="ctr"/>
                <a:r>
                  <a:rPr lang="de-DE"/>
                  <a:t>(GitHub)</a:t>
                </a:r>
                <a:endParaRPr lang="de-CH"/>
              </a:p>
            </p:txBody>
          </p:sp>
          <p:pic>
            <p:nvPicPr>
              <p:cNvPr id="31" name="Grafik 30" descr="Ein Bild, das Gebäude enthält.&#10;&#10;Automatisch generierte Beschreibung">
                <a:extLst>
                  <a:ext uri="{FF2B5EF4-FFF2-40B4-BE49-F238E27FC236}">
                    <a16:creationId xmlns:a16="http://schemas.microsoft.com/office/drawing/2014/main" id="{E0D5D284-181D-4215-A25A-A0DCDF5D8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2946" y="4099964"/>
                <a:ext cx="592202" cy="578640"/>
              </a:xfrm>
              <a:prstGeom prst="rect">
                <a:avLst/>
              </a:prstGeom>
            </p:spPr>
          </p:pic>
        </p:grp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011C2DA0-9FB8-46CD-9B35-C6D534CF5704}"/>
              </a:ext>
            </a:extLst>
          </p:cNvPr>
          <p:cNvGrpSpPr/>
          <p:nvPr/>
        </p:nvGrpSpPr>
        <p:grpSpPr>
          <a:xfrm>
            <a:off x="5027024" y="2409320"/>
            <a:ext cx="2584584" cy="2405062"/>
            <a:chOff x="5027024" y="2409320"/>
            <a:chExt cx="2584584" cy="2405062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CF8A717B-9672-4C27-B703-CC1203847EF3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5027024" y="3611851"/>
              <a:ext cx="42382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D65F5947-F144-462B-A01D-DC7F9B798180}"/>
                </a:ext>
              </a:extLst>
            </p:cNvPr>
            <p:cNvGrpSpPr/>
            <p:nvPr/>
          </p:nvGrpSpPr>
          <p:grpSpPr>
            <a:xfrm>
              <a:off x="5451608" y="2409320"/>
              <a:ext cx="2160000" cy="2405062"/>
              <a:chOff x="7680960" y="2394051"/>
              <a:chExt cx="1926000" cy="240506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32" name="Zierrahmen 31">
                <a:extLst>
                  <a:ext uri="{FF2B5EF4-FFF2-40B4-BE49-F238E27FC236}">
                    <a16:creationId xmlns:a16="http://schemas.microsoft.com/office/drawing/2014/main" id="{6B2C7990-B143-422E-AE5E-A1415325CC39}"/>
                  </a:ext>
                </a:extLst>
              </p:cNvPr>
              <p:cNvSpPr/>
              <p:nvPr/>
            </p:nvSpPr>
            <p:spPr>
              <a:xfrm>
                <a:off x="7680960" y="2394051"/>
                <a:ext cx="1926000" cy="2405062"/>
              </a:xfrm>
              <a:prstGeom prst="plaque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Build System</a:t>
                </a:r>
              </a:p>
              <a:p>
                <a:pPr algn="ctr"/>
                <a:r>
                  <a:rPr lang="de-DE"/>
                  <a:t>(Jenkins)</a:t>
                </a:r>
                <a:endParaRPr lang="de-CH"/>
              </a:p>
            </p:txBody>
          </p:sp>
          <p:pic>
            <p:nvPicPr>
              <p:cNvPr id="33" name="Grafik 32">
                <a:extLst>
                  <a:ext uri="{FF2B5EF4-FFF2-40B4-BE49-F238E27FC236}">
                    <a16:creationId xmlns:a16="http://schemas.microsoft.com/office/drawing/2014/main" id="{FDFF4BE0-6C1B-4D8A-A9D6-2F6FE9D83B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4640" y="4099964"/>
                <a:ext cx="578640" cy="57864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</p:pic>
        </p:grp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8847852D-BF93-43D0-BD23-13599A36E5D4}"/>
              </a:ext>
            </a:extLst>
          </p:cNvPr>
          <p:cNvGrpSpPr/>
          <p:nvPr/>
        </p:nvGrpSpPr>
        <p:grpSpPr>
          <a:xfrm>
            <a:off x="7611608" y="2409320"/>
            <a:ext cx="2492993" cy="2405062"/>
            <a:chOff x="7611608" y="2409320"/>
            <a:chExt cx="2492993" cy="2405062"/>
          </a:xfrm>
        </p:grpSpPr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DFDE9F32-9C8B-46B7-AABC-E0D705F2D348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7611608" y="3611851"/>
              <a:ext cx="33299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E7949A4A-D73F-4CA4-AA30-DAD0C5707B29}"/>
                </a:ext>
              </a:extLst>
            </p:cNvPr>
            <p:cNvGrpSpPr/>
            <p:nvPr/>
          </p:nvGrpSpPr>
          <p:grpSpPr>
            <a:xfrm>
              <a:off x="7944601" y="2409320"/>
              <a:ext cx="2160000" cy="2405062"/>
              <a:chOff x="7944601" y="2409320"/>
              <a:chExt cx="2160000" cy="2405062"/>
            </a:xfrm>
          </p:grpSpPr>
          <p:sp>
            <p:nvSpPr>
              <p:cNvPr id="37" name="Kreuz 36">
                <a:extLst>
                  <a:ext uri="{FF2B5EF4-FFF2-40B4-BE49-F238E27FC236}">
                    <a16:creationId xmlns:a16="http://schemas.microsoft.com/office/drawing/2014/main" id="{7D52FF89-CB95-44FB-978D-EC37226838FE}"/>
                  </a:ext>
                </a:extLst>
              </p:cNvPr>
              <p:cNvSpPr/>
              <p:nvPr/>
            </p:nvSpPr>
            <p:spPr>
              <a:xfrm>
                <a:off x="7944601" y="2409320"/>
                <a:ext cx="2160000" cy="2405062"/>
              </a:xfrm>
              <a:prstGeom prst="plu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B78CF2CA-ADE9-4FCE-BF9E-56BCDDEED1CF}"/>
                  </a:ext>
                </a:extLst>
              </p:cNvPr>
              <p:cNvSpPr txBox="1"/>
              <p:nvPr/>
            </p:nvSpPr>
            <p:spPr>
              <a:xfrm>
                <a:off x="8402475" y="2409320"/>
                <a:ext cx="12442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Test</a:t>
                </a:r>
              </a:p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Framework</a:t>
                </a:r>
                <a:endParaRPr lang="de-CH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93B1BE9F-23F3-401E-8F09-DC2185E03BF2}"/>
                  </a:ext>
                </a:extLst>
              </p:cNvPr>
              <p:cNvSpPr txBox="1"/>
              <p:nvPr/>
            </p:nvSpPr>
            <p:spPr>
              <a:xfrm>
                <a:off x="8090338" y="3150186"/>
                <a:ext cx="186852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>
                    <a:solidFill>
                      <a:schemeClr val="accent1">
                        <a:lumMod val="75000"/>
                      </a:schemeClr>
                    </a:solidFill>
                  </a:rPr>
                  <a:t>✓</a:t>
                </a:r>
                <a:r>
                  <a:rPr lang="de-CH"/>
                  <a:t> </a:t>
                </a:r>
                <a:r>
                  <a:rPr lang="de-DE">
                    <a:solidFill>
                      <a:schemeClr val="accent1">
                        <a:lumMod val="75000"/>
                      </a:schemeClr>
                    </a:solidFill>
                  </a:rPr>
                  <a:t>Unit Test</a:t>
                </a:r>
              </a:p>
              <a:p>
                <a:r>
                  <a:rPr lang="de-CH">
                    <a:solidFill>
                      <a:schemeClr val="accent1">
                        <a:lumMod val="75000"/>
                      </a:schemeClr>
                    </a:solidFill>
                  </a:rPr>
                  <a:t>✓</a:t>
                </a:r>
                <a:r>
                  <a:rPr lang="de-CH"/>
                  <a:t> </a:t>
                </a:r>
                <a:r>
                  <a:rPr lang="de-DE">
                    <a:solidFill>
                      <a:schemeClr val="accent1">
                        <a:lumMod val="75000"/>
                      </a:schemeClr>
                    </a:solidFill>
                  </a:rPr>
                  <a:t>Web UI Test</a:t>
                </a:r>
              </a:p>
              <a:p>
                <a:r>
                  <a:rPr lang="de-CH">
                    <a:solidFill>
                      <a:schemeClr val="accent1">
                        <a:lumMod val="75000"/>
                      </a:schemeClr>
                    </a:solidFill>
                  </a:rPr>
                  <a:t>✓</a:t>
                </a:r>
                <a:r>
                  <a:rPr lang="de-CH"/>
                  <a:t> </a:t>
                </a:r>
                <a:r>
                  <a:rPr lang="de-DE">
                    <a:solidFill>
                      <a:schemeClr val="accent1">
                        <a:lumMod val="75000"/>
                      </a:schemeClr>
                    </a:solidFill>
                  </a:rPr>
                  <a:t>Integration Test</a:t>
                </a:r>
                <a:endParaRPr lang="de-CH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2" name="Pfeil: nach rechts 51">
            <a:extLst>
              <a:ext uri="{FF2B5EF4-FFF2-40B4-BE49-F238E27FC236}">
                <a16:creationId xmlns:a16="http://schemas.microsoft.com/office/drawing/2014/main" id="{8E5C1070-9E94-46C2-95B3-6CB1EA1C6353}"/>
              </a:ext>
            </a:extLst>
          </p:cNvPr>
          <p:cNvSpPr/>
          <p:nvPr/>
        </p:nvSpPr>
        <p:spPr>
          <a:xfrm>
            <a:off x="543888" y="5257804"/>
            <a:ext cx="10324136" cy="81279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Continuous Integration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811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15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 – Continuous Integration</vt:lpstr>
      <vt:lpstr>CD – Continuous Deployment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alisha@hueppi.li</dc:creator>
  <cp:revision>1</cp:revision>
  <dcterms:created xsi:type="dcterms:W3CDTF">2019-10-24T19:03:27Z</dcterms:created>
  <dcterms:modified xsi:type="dcterms:W3CDTF">2019-11-07T19:42:15Z</dcterms:modified>
</cp:coreProperties>
</file>