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6" r:id="rId22"/>
    <p:sldId id="275" r:id="rId23"/>
    <p:sldId id="283" r:id="rId24"/>
    <p:sldId id="279" r:id="rId25"/>
    <p:sldId id="280" r:id="rId26"/>
    <p:sldId id="282" r:id="rId27"/>
    <p:sldId id="284" r:id="rId28"/>
    <p:sldId id="281"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25DC5-5BEC-437F-818A-49BF534206B4}" v="56" dt="2024-02-20T13:57:44.618"/>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650" autoAdjust="0"/>
    <p:restoredTop sz="96433" autoAdjust="0"/>
  </p:normalViewPr>
  <p:slideViewPr>
    <p:cSldViewPr snapToGrid="0">
      <p:cViewPr>
        <p:scale>
          <a:sx n="300" d="100"/>
          <a:sy n="300" d="100"/>
        </p:scale>
        <p:origin x="-5778" y="-49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HUU AN 20191663" userId="d3175758-4c2f-4517-b7a7-d89600b8e119" providerId="ADAL" clId="{34225DC5-5BEC-437F-818A-49BF534206B4}"/>
    <pc:docChg chg="undo custSel modSld">
      <pc:chgData name="LE HUU AN 20191663" userId="d3175758-4c2f-4517-b7a7-d89600b8e119" providerId="ADAL" clId="{34225DC5-5BEC-437F-818A-49BF534206B4}" dt="2024-02-20T13:58:16.271" v="821" actId="1076"/>
      <pc:docMkLst>
        <pc:docMk/>
      </pc:docMkLst>
      <pc:sldChg chg="addSp modSp mod">
        <pc:chgData name="LE HUU AN 20191663" userId="d3175758-4c2f-4517-b7a7-d89600b8e119" providerId="ADAL" clId="{34225DC5-5BEC-437F-818A-49BF534206B4}" dt="2024-01-31T06:31:49.766" v="8" actId="164"/>
        <pc:sldMkLst>
          <pc:docMk/>
          <pc:sldMk cId="3357444805" sldId="256"/>
        </pc:sldMkLst>
        <pc:spChg chg="add mod">
          <ac:chgData name="LE HUU AN 20191663" userId="d3175758-4c2f-4517-b7a7-d89600b8e119" providerId="ADAL" clId="{34225DC5-5BEC-437F-818A-49BF534206B4}" dt="2024-01-31T06:31:49.766" v="8" actId="164"/>
          <ac:spMkLst>
            <pc:docMk/>
            <pc:sldMk cId="3357444805" sldId="256"/>
            <ac:spMk id="2" creationId="{670D1D8F-D29A-1333-CFBD-816C28EE1CDE}"/>
          </ac:spMkLst>
        </pc:spChg>
        <pc:grpChg chg="add mod">
          <ac:chgData name="LE HUU AN 20191663" userId="d3175758-4c2f-4517-b7a7-d89600b8e119" providerId="ADAL" clId="{34225DC5-5BEC-437F-818A-49BF534206B4}" dt="2024-01-31T06:31:49.766" v="8" actId="164"/>
          <ac:grpSpMkLst>
            <pc:docMk/>
            <pc:sldMk cId="3357444805" sldId="256"/>
            <ac:grpSpMk id="3" creationId="{D53A9FE1-454D-EF75-9354-C2A302D1F075}"/>
          </ac:grpSpMkLst>
        </pc:grpChg>
        <pc:grpChg chg="mod">
          <ac:chgData name="LE HUU AN 20191663" userId="d3175758-4c2f-4517-b7a7-d89600b8e119" providerId="ADAL" clId="{34225DC5-5BEC-437F-818A-49BF534206B4}" dt="2024-01-31T06:31:49.766" v="8" actId="164"/>
          <ac:grpSpMkLst>
            <pc:docMk/>
            <pc:sldMk cId="3357444805" sldId="256"/>
            <ac:grpSpMk id="28"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29"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43"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82"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83"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94"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101"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106"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111" creationId="{00000000-0000-0000-0000-000000000000}"/>
          </ac:grpSpMkLst>
        </pc:grpChg>
        <pc:grpChg chg="mod">
          <ac:chgData name="LE HUU AN 20191663" userId="d3175758-4c2f-4517-b7a7-d89600b8e119" providerId="ADAL" clId="{34225DC5-5BEC-437F-818A-49BF534206B4}" dt="2024-01-31T06:31:49.766" v="8" actId="164"/>
          <ac:grpSpMkLst>
            <pc:docMk/>
            <pc:sldMk cId="3357444805" sldId="256"/>
            <ac:grpSpMk id="116" creationId="{00000000-0000-0000-0000-000000000000}"/>
          </ac:grpSpMkLst>
        </pc:grpChg>
      </pc:sldChg>
      <pc:sldChg chg="addSp modSp mod">
        <pc:chgData name="LE HUU AN 20191663" userId="d3175758-4c2f-4517-b7a7-d89600b8e119" providerId="ADAL" clId="{34225DC5-5BEC-437F-818A-49BF534206B4}" dt="2024-01-31T06:33:49.918" v="12" actId="164"/>
        <pc:sldMkLst>
          <pc:docMk/>
          <pc:sldMk cId="3472225228" sldId="257"/>
        </pc:sldMkLst>
        <pc:spChg chg="add mod">
          <ac:chgData name="LE HUU AN 20191663" userId="d3175758-4c2f-4517-b7a7-d89600b8e119" providerId="ADAL" clId="{34225DC5-5BEC-437F-818A-49BF534206B4}" dt="2024-01-31T06:33:49.918" v="12" actId="164"/>
          <ac:spMkLst>
            <pc:docMk/>
            <pc:sldMk cId="3472225228" sldId="257"/>
            <ac:spMk id="8" creationId="{F5018324-60BD-7B99-BBA8-09A371341D3F}"/>
          </ac:spMkLst>
        </pc:spChg>
        <pc:grpChg chg="mod">
          <ac:chgData name="LE HUU AN 20191663" userId="d3175758-4c2f-4517-b7a7-d89600b8e119" providerId="ADAL" clId="{34225DC5-5BEC-437F-818A-49BF534206B4}" dt="2024-01-31T06:33:49.918" v="12" actId="164"/>
          <ac:grpSpMkLst>
            <pc:docMk/>
            <pc:sldMk cId="3472225228" sldId="257"/>
            <ac:grpSpMk id="2" creationId="{00000000-0000-0000-0000-000000000000}"/>
          </ac:grpSpMkLst>
        </pc:grpChg>
        <pc:grpChg chg="mod">
          <ac:chgData name="LE HUU AN 20191663" userId="d3175758-4c2f-4517-b7a7-d89600b8e119" providerId="ADAL" clId="{34225DC5-5BEC-437F-818A-49BF534206B4}" dt="2024-01-31T06:33:49.918" v="12" actId="164"/>
          <ac:grpSpMkLst>
            <pc:docMk/>
            <pc:sldMk cId="3472225228" sldId="257"/>
            <ac:grpSpMk id="3" creationId="{00000000-0000-0000-0000-000000000000}"/>
          </ac:grpSpMkLst>
        </pc:grpChg>
        <pc:grpChg chg="add mod">
          <ac:chgData name="LE HUU AN 20191663" userId="d3175758-4c2f-4517-b7a7-d89600b8e119" providerId="ADAL" clId="{34225DC5-5BEC-437F-818A-49BF534206B4}" dt="2024-01-31T06:33:49.918" v="12" actId="164"/>
          <ac:grpSpMkLst>
            <pc:docMk/>
            <pc:sldMk cId="3472225228" sldId="257"/>
            <ac:grpSpMk id="9" creationId="{4B917FF9-CC8D-CEA2-9AA1-06BD91F495D0}"/>
          </ac:grpSpMkLst>
        </pc:grpChg>
        <pc:grpChg chg="mod">
          <ac:chgData name="LE HUU AN 20191663" userId="d3175758-4c2f-4517-b7a7-d89600b8e119" providerId="ADAL" clId="{34225DC5-5BEC-437F-818A-49BF534206B4}" dt="2024-01-31T06:33:49.918" v="12" actId="164"/>
          <ac:grpSpMkLst>
            <pc:docMk/>
            <pc:sldMk cId="3472225228" sldId="257"/>
            <ac:grpSpMk id="28" creationId="{00000000-0000-0000-0000-000000000000}"/>
          </ac:grpSpMkLst>
        </pc:grpChg>
        <pc:grpChg chg="mod">
          <ac:chgData name="LE HUU AN 20191663" userId="d3175758-4c2f-4517-b7a7-d89600b8e119" providerId="ADAL" clId="{34225DC5-5BEC-437F-818A-49BF534206B4}" dt="2024-01-31T06:33:49.918" v="12" actId="164"/>
          <ac:grpSpMkLst>
            <pc:docMk/>
            <pc:sldMk cId="3472225228" sldId="257"/>
            <ac:grpSpMk id="29" creationId="{00000000-0000-0000-0000-000000000000}"/>
          </ac:grpSpMkLst>
        </pc:grpChg>
        <pc:grpChg chg="mod">
          <ac:chgData name="LE HUU AN 20191663" userId="d3175758-4c2f-4517-b7a7-d89600b8e119" providerId="ADAL" clId="{34225DC5-5BEC-437F-818A-49BF534206B4}" dt="2024-01-31T06:33:49.918" v="12" actId="164"/>
          <ac:grpSpMkLst>
            <pc:docMk/>
            <pc:sldMk cId="3472225228" sldId="257"/>
            <ac:grpSpMk id="43" creationId="{00000000-0000-0000-0000-000000000000}"/>
          </ac:grpSpMkLst>
        </pc:grpChg>
        <pc:grpChg chg="mod">
          <ac:chgData name="LE HUU AN 20191663" userId="d3175758-4c2f-4517-b7a7-d89600b8e119" providerId="ADAL" clId="{34225DC5-5BEC-437F-818A-49BF534206B4}" dt="2024-01-31T06:33:49.918" v="12" actId="164"/>
          <ac:grpSpMkLst>
            <pc:docMk/>
            <pc:sldMk cId="3472225228" sldId="257"/>
            <ac:grpSpMk id="83" creationId="{00000000-0000-0000-0000-000000000000}"/>
          </ac:grpSpMkLst>
        </pc:grpChg>
        <pc:grpChg chg="mod">
          <ac:chgData name="LE HUU AN 20191663" userId="d3175758-4c2f-4517-b7a7-d89600b8e119" providerId="ADAL" clId="{34225DC5-5BEC-437F-818A-49BF534206B4}" dt="2024-01-31T06:33:49.918" v="12" actId="164"/>
          <ac:grpSpMkLst>
            <pc:docMk/>
            <pc:sldMk cId="3472225228" sldId="257"/>
            <ac:grpSpMk id="104" creationId="{00000000-0000-0000-0000-000000000000}"/>
          </ac:grpSpMkLst>
        </pc:grpChg>
        <pc:grpChg chg="mod">
          <ac:chgData name="LE HUU AN 20191663" userId="d3175758-4c2f-4517-b7a7-d89600b8e119" providerId="ADAL" clId="{34225DC5-5BEC-437F-818A-49BF534206B4}" dt="2024-01-31T06:33:49.918" v="12" actId="164"/>
          <ac:grpSpMkLst>
            <pc:docMk/>
            <pc:sldMk cId="3472225228" sldId="257"/>
            <ac:grpSpMk id="109" creationId="{00000000-0000-0000-0000-000000000000}"/>
          </ac:grpSpMkLst>
        </pc:grpChg>
        <pc:grpChg chg="mod">
          <ac:chgData name="LE HUU AN 20191663" userId="d3175758-4c2f-4517-b7a7-d89600b8e119" providerId="ADAL" clId="{34225DC5-5BEC-437F-818A-49BF534206B4}" dt="2024-01-31T06:33:49.918" v="12" actId="164"/>
          <ac:grpSpMkLst>
            <pc:docMk/>
            <pc:sldMk cId="3472225228" sldId="257"/>
            <ac:grpSpMk id="114" creationId="{00000000-0000-0000-0000-000000000000}"/>
          </ac:grpSpMkLst>
        </pc:grpChg>
      </pc:sldChg>
      <pc:sldChg chg="modSp mod">
        <pc:chgData name="LE HUU AN 20191663" userId="d3175758-4c2f-4517-b7a7-d89600b8e119" providerId="ADAL" clId="{34225DC5-5BEC-437F-818A-49BF534206B4}" dt="2024-02-14T07:41:12.383" v="799" actId="14100"/>
        <pc:sldMkLst>
          <pc:docMk/>
          <pc:sldMk cId="3958864682" sldId="258"/>
        </pc:sldMkLst>
        <pc:spChg chg="mod">
          <ac:chgData name="LE HUU AN 20191663" userId="d3175758-4c2f-4517-b7a7-d89600b8e119" providerId="ADAL" clId="{34225DC5-5BEC-437F-818A-49BF534206B4}" dt="2024-02-13T09:27:32.109" v="669" actId="20578"/>
          <ac:spMkLst>
            <pc:docMk/>
            <pc:sldMk cId="3958864682" sldId="258"/>
            <ac:spMk id="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9"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3"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4"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3"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4"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5" creationId="{00000000-0000-0000-0000-000000000000}"/>
          </ac:spMkLst>
        </pc:spChg>
        <pc:spChg chg="mod">
          <ac:chgData name="LE HUU AN 20191663" userId="d3175758-4c2f-4517-b7a7-d89600b8e119" providerId="ADAL" clId="{34225DC5-5BEC-437F-818A-49BF534206B4}" dt="2024-02-14T07:40:57.353" v="795" actId="14100"/>
          <ac:spMkLst>
            <pc:docMk/>
            <pc:sldMk cId="3958864682" sldId="258"/>
            <ac:spMk id="2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8"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29"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3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3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33"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34"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35" creationId="{00000000-0000-0000-0000-000000000000}"/>
          </ac:spMkLst>
        </pc:spChg>
        <pc:spChg chg="mod">
          <ac:chgData name="LE HUU AN 20191663" userId="d3175758-4c2f-4517-b7a7-d89600b8e119" providerId="ADAL" clId="{34225DC5-5BEC-437F-818A-49BF534206B4}" dt="2024-02-13T09:30:03.768" v="738" actId="1076"/>
          <ac:spMkLst>
            <pc:docMk/>
            <pc:sldMk cId="3958864682" sldId="258"/>
            <ac:spMk id="36" creationId="{00000000-0000-0000-0000-000000000000}"/>
          </ac:spMkLst>
        </pc:spChg>
        <pc:spChg chg="mod">
          <ac:chgData name="LE HUU AN 20191663" userId="d3175758-4c2f-4517-b7a7-d89600b8e119" providerId="ADAL" clId="{34225DC5-5BEC-437F-818A-49BF534206B4}" dt="2024-02-14T07:41:08.978" v="798" actId="14100"/>
          <ac:spMkLst>
            <pc:docMk/>
            <pc:sldMk cId="3958864682" sldId="258"/>
            <ac:spMk id="37" creationId="{00000000-0000-0000-0000-000000000000}"/>
          </ac:spMkLst>
        </pc:spChg>
        <pc:spChg chg="mod">
          <ac:chgData name="LE HUU AN 20191663" userId="d3175758-4c2f-4517-b7a7-d89600b8e119" providerId="ADAL" clId="{34225DC5-5BEC-437F-818A-49BF534206B4}" dt="2024-02-13T09:30:14.842" v="747" actId="1035"/>
          <ac:spMkLst>
            <pc:docMk/>
            <pc:sldMk cId="3958864682" sldId="258"/>
            <ac:spMk id="38" creationId="{00000000-0000-0000-0000-000000000000}"/>
          </ac:spMkLst>
        </pc:spChg>
        <pc:spChg chg="mod">
          <ac:chgData name="LE HUU AN 20191663" userId="d3175758-4c2f-4517-b7a7-d89600b8e119" providerId="ADAL" clId="{34225DC5-5BEC-437F-818A-49BF534206B4}" dt="2024-02-13T09:30:27.768" v="761" actId="1036"/>
          <ac:spMkLst>
            <pc:docMk/>
            <pc:sldMk cId="3958864682" sldId="258"/>
            <ac:spMk id="39" creationId="{00000000-0000-0000-0000-000000000000}"/>
          </ac:spMkLst>
        </pc:spChg>
        <pc:spChg chg="mod">
          <ac:chgData name="LE HUU AN 20191663" userId="d3175758-4c2f-4517-b7a7-d89600b8e119" providerId="ADAL" clId="{34225DC5-5BEC-437F-818A-49BF534206B4}" dt="2024-02-13T09:30:39.682" v="773" actId="1035"/>
          <ac:spMkLst>
            <pc:docMk/>
            <pc:sldMk cId="3958864682" sldId="258"/>
            <ac:spMk id="4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48" creationId="{00000000-0000-0000-0000-000000000000}"/>
          </ac:spMkLst>
        </pc:spChg>
        <pc:spChg chg="mod">
          <ac:chgData name="LE HUU AN 20191663" userId="d3175758-4c2f-4517-b7a7-d89600b8e119" providerId="ADAL" clId="{34225DC5-5BEC-437F-818A-49BF534206B4}" dt="2024-02-13T09:27:43.580" v="676" actId="1076"/>
          <ac:spMkLst>
            <pc:docMk/>
            <pc:sldMk cId="3958864682" sldId="258"/>
            <ac:spMk id="49"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5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5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5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53" creationId="{00000000-0000-0000-0000-000000000000}"/>
          </ac:spMkLst>
        </pc:spChg>
        <pc:spChg chg="mod">
          <ac:chgData name="LE HUU AN 20191663" userId="d3175758-4c2f-4517-b7a7-d89600b8e119" providerId="ADAL" clId="{34225DC5-5BEC-437F-818A-49BF534206B4}" dt="2024-02-13T09:28:57.903" v="683" actId="1076"/>
          <ac:spMkLst>
            <pc:docMk/>
            <pc:sldMk cId="3958864682" sldId="258"/>
            <ac:spMk id="54" creationId="{00000000-0000-0000-0000-000000000000}"/>
          </ac:spMkLst>
        </pc:spChg>
        <pc:spChg chg="mod">
          <ac:chgData name="LE HUU AN 20191663" userId="d3175758-4c2f-4517-b7a7-d89600b8e119" providerId="ADAL" clId="{34225DC5-5BEC-437F-818A-49BF534206B4}" dt="2024-02-13T09:27:46.133" v="677" actId="1076"/>
          <ac:spMkLst>
            <pc:docMk/>
            <pc:sldMk cId="3958864682" sldId="258"/>
            <ac:spMk id="55" creationId="{00000000-0000-0000-0000-000000000000}"/>
          </ac:spMkLst>
        </pc:spChg>
        <pc:spChg chg="mod">
          <ac:chgData name="LE HUU AN 20191663" userId="d3175758-4c2f-4517-b7a7-d89600b8e119" providerId="ADAL" clId="{34225DC5-5BEC-437F-818A-49BF534206B4}" dt="2024-02-13T09:28:49.854" v="681" actId="1076"/>
          <ac:spMkLst>
            <pc:docMk/>
            <pc:sldMk cId="3958864682" sldId="258"/>
            <ac:spMk id="56" creationId="{00000000-0000-0000-0000-000000000000}"/>
          </ac:spMkLst>
        </pc:spChg>
        <pc:spChg chg="mod">
          <ac:chgData name="LE HUU AN 20191663" userId="d3175758-4c2f-4517-b7a7-d89600b8e119" providerId="ADAL" clId="{34225DC5-5BEC-437F-818A-49BF534206B4}" dt="2024-02-13T09:29:07.194" v="688" actId="1038"/>
          <ac:spMkLst>
            <pc:docMk/>
            <pc:sldMk cId="3958864682" sldId="258"/>
            <ac:spMk id="5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6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63"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64"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6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6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67" creationId="{00000000-0000-0000-0000-000000000000}"/>
          </ac:spMkLst>
        </pc:spChg>
        <pc:spChg chg="mod">
          <ac:chgData name="LE HUU AN 20191663" userId="d3175758-4c2f-4517-b7a7-d89600b8e119" providerId="ADAL" clId="{34225DC5-5BEC-437F-818A-49BF534206B4}" dt="2024-02-14T07:40:53.914" v="794" actId="14100"/>
          <ac:spMkLst>
            <pc:docMk/>
            <pc:sldMk cId="3958864682" sldId="258"/>
            <ac:spMk id="68"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69"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3"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4"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78" creationId="{00000000-0000-0000-0000-000000000000}"/>
          </ac:spMkLst>
        </pc:spChg>
        <pc:spChg chg="mod">
          <ac:chgData name="LE HUU AN 20191663" userId="d3175758-4c2f-4517-b7a7-d89600b8e119" providerId="ADAL" clId="{34225DC5-5BEC-437F-818A-49BF534206B4}" dt="2024-02-14T07:40:51.810" v="793" actId="14100"/>
          <ac:spMkLst>
            <pc:docMk/>
            <pc:sldMk cId="3958864682" sldId="258"/>
            <ac:spMk id="79"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4"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8"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89" creationId="{00000000-0000-0000-0000-000000000000}"/>
          </ac:spMkLst>
        </pc:spChg>
        <pc:spChg chg="mod">
          <ac:chgData name="LE HUU AN 20191663" userId="d3175758-4c2f-4517-b7a7-d89600b8e119" providerId="ADAL" clId="{34225DC5-5BEC-437F-818A-49BF534206B4}" dt="2024-02-14T07:41:00.599" v="796" actId="14100"/>
          <ac:spMkLst>
            <pc:docMk/>
            <pc:sldMk cId="3958864682" sldId="258"/>
            <ac:spMk id="90" creationId="{00000000-0000-0000-0000-000000000000}"/>
          </ac:spMkLst>
        </pc:spChg>
        <pc:spChg chg="mod">
          <ac:chgData name="LE HUU AN 20191663" userId="d3175758-4c2f-4517-b7a7-d89600b8e119" providerId="ADAL" clId="{34225DC5-5BEC-437F-818A-49BF534206B4}" dt="2024-02-13T09:29:31.841" v="710" actId="1035"/>
          <ac:spMkLst>
            <pc:docMk/>
            <pc:sldMk cId="3958864682" sldId="258"/>
            <ac:spMk id="91" creationId="{00000000-0000-0000-0000-000000000000}"/>
          </ac:spMkLst>
        </pc:spChg>
        <pc:spChg chg="mod">
          <ac:chgData name="LE HUU AN 20191663" userId="d3175758-4c2f-4517-b7a7-d89600b8e119" providerId="ADAL" clId="{34225DC5-5BEC-437F-818A-49BF534206B4}" dt="2024-02-13T09:29:45.942" v="722" actId="1037"/>
          <ac:spMkLst>
            <pc:docMk/>
            <pc:sldMk cId="3958864682" sldId="258"/>
            <ac:spMk id="92" creationId="{00000000-0000-0000-0000-000000000000}"/>
          </ac:spMkLst>
        </pc:spChg>
        <pc:spChg chg="mod">
          <ac:chgData name="LE HUU AN 20191663" userId="d3175758-4c2f-4517-b7a7-d89600b8e119" providerId="ADAL" clId="{34225DC5-5BEC-437F-818A-49BF534206B4}" dt="2024-02-13T09:29:19.104" v="702" actId="1035"/>
          <ac:spMkLst>
            <pc:docMk/>
            <pc:sldMk cId="3958864682" sldId="258"/>
            <ac:spMk id="93"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3" creationId="{00000000-0000-0000-0000-000000000000}"/>
          </ac:spMkLst>
        </pc:spChg>
        <pc:spChg chg="mod">
          <ac:chgData name="LE HUU AN 20191663" userId="d3175758-4c2f-4517-b7a7-d89600b8e119" providerId="ADAL" clId="{34225DC5-5BEC-437F-818A-49BF534206B4}" dt="2024-02-13T09:29:01.347" v="685" actId="1076"/>
          <ac:spMkLst>
            <pc:docMk/>
            <pc:sldMk cId="3958864682" sldId="258"/>
            <ac:spMk id="104"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6" creationId="{00000000-0000-0000-0000-000000000000}"/>
          </ac:spMkLst>
        </pc:spChg>
        <pc:spChg chg="mod">
          <ac:chgData name="LE HUU AN 20191663" userId="d3175758-4c2f-4517-b7a7-d89600b8e119" providerId="ADAL" clId="{34225DC5-5BEC-437F-818A-49BF534206B4}" dt="2024-02-14T07:41:12.383" v="799" actId="14100"/>
          <ac:spMkLst>
            <pc:docMk/>
            <pc:sldMk cId="3958864682" sldId="258"/>
            <ac:spMk id="10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8"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09"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1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1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2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2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2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2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2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3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3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3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3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3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3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4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4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4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4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4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47"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50"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51"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52"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55"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56" creationId="{00000000-0000-0000-0000-000000000000}"/>
          </ac:spMkLst>
        </pc:spChg>
        <pc:spChg chg="mod">
          <ac:chgData name="LE HUU AN 20191663" userId="d3175758-4c2f-4517-b7a7-d89600b8e119" providerId="ADAL" clId="{34225DC5-5BEC-437F-818A-49BF534206B4}" dt="2024-02-13T09:27:32.109" v="669" actId="20578"/>
          <ac:spMkLst>
            <pc:docMk/>
            <pc:sldMk cId="3958864682" sldId="258"/>
            <ac:spMk id="157" creationId="{00000000-0000-0000-0000-000000000000}"/>
          </ac:spMkLst>
        </pc:spChg>
        <pc:grpChg chg="mod">
          <ac:chgData name="LE HUU AN 20191663" userId="d3175758-4c2f-4517-b7a7-d89600b8e119" providerId="ADAL" clId="{34225DC5-5BEC-437F-818A-49BF534206B4}" dt="2024-02-13T09:27:32.109" v="669" actId="20578"/>
          <ac:grpSpMkLst>
            <pc:docMk/>
            <pc:sldMk cId="3958864682" sldId="258"/>
            <ac:grpSpMk id="5"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9"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30"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47"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61"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72"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83"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00"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19"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22"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23"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24"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28"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29"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33"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34"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38"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39"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43"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44"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48"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49"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53"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54" creationId="{00000000-0000-0000-0000-000000000000}"/>
          </ac:grpSpMkLst>
        </pc:grpChg>
        <pc:grpChg chg="mod">
          <ac:chgData name="LE HUU AN 20191663" userId="d3175758-4c2f-4517-b7a7-d89600b8e119" providerId="ADAL" clId="{34225DC5-5BEC-437F-818A-49BF534206B4}" dt="2024-02-13T09:27:32.109" v="669" actId="20578"/>
          <ac:grpSpMkLst>
            <pc:docMk/>
            <pc:sldMk cId="3958864682" sldId="258"/>
            <ac:grpSpMk id="159" creationId="{00000000-0000-0000-0000-000000000000}"/>
          </ac:grpSpMkLst>
        </pc:grpChg>
        <pc:grpChg chg="mod">
          <ac:chgData name="LE HUU AN 20191663" userId="d3175758-4c2f-4517-b7a7-d89600b8e119" providerId="ADAL" clId="{34225DC5-5BEC-437F-818A-49BF534206B4}" dt="2024-02-13T09:14:48.448" v="447" actId="1076"/>
          <ac:grpSpMkLst>
            <pc:docMk/>
            <pc:sldMk cId="3958864682" sldId="258"/>
            <ac:grpSpMk id="160" creationId="{00000000-0000-0000-0000-000000000000}"/>
          </ac:grpSpMkLst>
        </pc:grpChg>
      </pc:sldChg>
      <pc:sldChg chg="modSp mod">
        <pc:chgData name="LE HUU AN 20191663" userId="d3175758-4c2f-4517-b7a7-d89600b8e119" providerId="ADAL" clId="{34225DC5-5BEC-437F-818A-49BF534206B4}" dt="2024-02-14T07:43:39.415" v="814" actId="1035"/>
        <pc:sldMkLst>
          <pc:docMk/>
          <pc:sldMk cId="1822682030" sldId="259"/>
        </pc:sldMkLst>
        <pc:spChg chg="mod">
          <ac:chgData name="LE HUU AN 20191663" userId="d3175758-4c2f-4517-b7a7-d89600b8e119" providerId="ADAL" clId="{34225DC5-5BEC-437F-818A-49BF534206B4}" dt="2024-02-14T07:43:17.016" v="801" actId="1036"/>
          <ac:spMkLst>
            <pc:docMk/>
            <pc:sldMk cId="1822682030" sldId="259"/>
            <ac:spMk id="57" creationId="{00000000-0000-0000-0000-000000000000}"/>
          </ac:spMkLst>
        </pc:spChg>
        <pc:cxnChg chg="mod">
          <ac:chgData name="LE HUU AN 20191663" userId="d3175758-4c2f-4517-b7a7-d89600b8e119" providerId="ADAL" clId="{34225DC5-5BEC-437F-818A-49BF534206B4}" dt="2024-02-14T07:43:32.179" v="809" actId="1038"/>
          <ac:cxnSpMkLst>
            <pc:docMk/>
            <pc:sldMk cId="1822682030" sldId="259"/>
            <ac:cxnSpMk id="63" creationId="{00000000-0000-0000-0000-000000000000}"/>
          </ac:cxnSpMkLst>
        </pc:cxnChg>
        <pc:cxnChg chg="mod">
          <ac:chgData name="LE HUU AN 20191663" userId="d3175758-4c2f-4517-b7a7-d89600b8e119" providerId="ADAL" clId="{34225DC5-5BEC-437F-818A-49BF534206B4}" dt="2024-02-14T07:43:39.415" v="814" actId="1035"/>
          <ac:cxnSpMkLst>
            <pc:docMk/>
            <pc:sldMk cId="1822682030" sldId="259"/>
            <ac:cxnSpMk id="64" creationId="{00000000-0000-0000-0000-000000000000}"/>
          </ac:cxnSpMkLst>
        </pc:cxnChg>
      </pc:sldChg>
      <pc:sldChg chg="addSp delSp modSp mod">
        <pc:chgData name="LE HUU AN 20191663" userId="d3175758-4c2f-4517-b7a7-d89600b8e119" providerId="ADAL" clId="{34225DC5-5BEC-437F-818A-49BF534206B4}" dt="2024-02-12T06:13:39.156" v="240" actId="1076"/>
        <pc:sldMkLst>
          <pc:docMk/>
          <pc:sldMk cId="4099139470" sldId="263"/>
        </pc:sldMkLst>
        <pc:spChg chg="mod">
          <ac:chgData name="LE HUU AN 20191663" userId="d3175758-4c2f-4517-b7a7-d89600b8e119" providerId="ADAL" clId="{34225DC5-5BEC-437F-818A-49BF534206B4}" dt="2024-02-12T06:13:39.156" v="240" actId="1076"/>
          <ac:spMkLst>
            <pc:docMk/>
            <pc:sldMk cId="4099139470" sldId="263"/>
            <ac:spMk id="51" creationId="{9275CCD5-EDA8-1301-96BA-CCECC3D8658A}"/>
          </ac:spMkLst>
        </pc:spChg>
        <pc:spChg chg="mod">
          <ac:chgData name="LE HUU AN 20191663" userId="d3175758-4c2f-4517-b7a7-d89600b8e119" providerId="ADAL" clId="{34225DC5-5BEC-437F-818A-49BF534206B4}" dt="2024-02-12T06:13:39.156" v="240" actId="1076"/>
          <ac:spMkLst>
            <pc:docMk/>
            <pc:sldMk cId="4099139470" sldId="263"/>
            <ac:spMk id="52" creationId="{5859F6EB-3A99-C139-B22E-E6CA284BF8DC}"/>
          </ac:spMkLst>
        </pc:spChg>
        <pc:spChg chg="mod">
          <ac:chgData name="LE HUU AN 20191663" userId="d3175758-4c2f-4517-b7a7-d89600b8e119" providerId="ADAL" clId="{34225DC5-5BEC-437F-818A-49BF534206B4}" dt="2024-02-12T06:13:39.156" v="240" actId="1076"/>
          <ac:spMkLst>
            <pc:docMk/>
            <pc:sldMk cId="4099139470" sldId="263"/>
            <ac:spMk id="53" creationId="{33DC4B0A-2206-0555-20E0-85C1DC3A8853}"/>
          </ac:spMkLst>
        </pc:spChg>
        <pc:spChg chg="mod">
          <ac:chgData name="LE HUU AN 20191663" userId="d3175758-4c2f-4517-b7a7-d89600b8e119" providerId="ADAL" clId="{34225DC5-5BEC-437F-818A-49BF534206B4}" dt="2024-02-12T06:13:39.156" v="240" actId="1076"/>
          <ac:spMkLst>
            <pc:docMk/>
            <pc:sldMk cId="4099139470" sldId="263"/>
            <ac:spMk id="55" creationId="{C056E0FE-3855-4F5A-66FC-3D7009343362}"/>
          </ac:spMkLst>
        </pc:spChg>
        <pc:spChg chg="mod">
          <ac:chgData name="LE HUU AN 20191663" userId="d3175758-4c2f-4517-b7a7-d89600b8e119" providerId="ADAL" clId="{34225DC5-5BEC-437F-818A-49BF534206B4}" dt="2024-02-12T06:13:39.156" v="240" actId="1076"/>
          <ac:spMkLst>
            <pc:docMk/>
            <pc:sldMk cId="4099139470" sldId="263"/>
            <ac:spMk id="61"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62"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64"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82"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84"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104"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105"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106"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107"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108" creationId="{00000000-0000-0000-0000-000000000000}"/>
          </ac:spMkLst>
        </pc:spChg>
        <pc:spChg chg="mod">
          <ac:chgData name="LE HUU AN 20191663" userId="d3175758-4c2f-4517-b7a7-d89600b8e119" providerId="ADAL" clId="{34225DC5-5BEC-437F-818A-49BF534206B4}" dt="2024-02-12T06:13:39.156" v="240" actId="1076"/>
          <ac:spMkLst>
            <pc:docMk/>
            <pc:sldMk cId="4099139470" sldId="263"/>
            <ac:spMk id="109" creationId="{00000000-0000-0000-0000-000000000000}"/>
          </ac:spMkLst>
        </pc:spChg>
        <pc:grpChg chg="add mod">
          <ac:chgData name="LE HUU AN 20191663" userId="d3175758-4c2f-4517-b7a7-d89600b8e119" providerId="ADAL" clId="{34225DC5-5BEC-437F-818A-49BF534206B4}" dt="2024-02-12T06:13:39.156" v="240" actId="1076"/>
          <ac:grpSpMkLst>
            <pc:docMk/>
            <pc:sldMk cId="4099139470" sldId="263"/>
            <ac:grpSpMk id="2" creationId="{35C81BAE-57FA-F484-D943-A725974F3A51}"/>
          </ac:grpSpMkLst>
        </pc:grpChg>
        <pc:picChg chg="mod">
          <ac:chgData name="LE HUU AN 20191663" userId="d3175758-4c2f-4517-b7a7-d89600b8e119" providerId="ADAL" clId="{34225DC5-5BEC-437F-818A-49BF534206B4}" dt="2024-02-12T06:13:39.156" v="240" actId="1076"/>
          <ac:picMkLst>
            <pc:docMk/>
            <pc:sldMk cId="4099139470" sldId="263"/>
            <ac:picMk id="3" creationId="{D2193A8C-3A0A-41DC-10BD-D997A7CFFD1E}"/>
          </ac:picMkLst>
        </pc:picChg>
        <pc:picChg chg="add mod">
          <ac:chgData name="LE HUU AN 20191663" userId="d3175758-4c2f-4517-b7a7-d89600b8e119" providerId="ADAL" clId="{34225DC5-5BEC-437F-818A-49BF534206B4}" dt="2024-02-12T06:13:39.156" v="240" actId="1076"/>
          <ac:picMkLst>
            <pc:docMk/>
            <pc:sldMk cId="4099139470" sldId="263"/>
            <ac:picMk id="1026" creationId="{A0E21CC3-47AC-D3F7-B8CA-F58E37435508}"/>
          </ac:picMkLst>
        </pc:picChg>
        <pc:picChg chg="mod">
          <ac:chgData name="LE HUU AN 20191663" userId="d3175758-4c2f-4517-b7a7-d89600b8e119" providerId="ADAL" clId="{34225DC5-5BEC-437F-818A-49BF534206B4}" dt="2024-02-12T06:13:39.156" v="240" actId="1076"/>
          <ac:picMkLst>
            <pc:docMk/>
            <pc:sldMk cId="4099139470" sldId="263"/>
            <ac:picMk id="1028" creationId="{00000000-0000-0000-0000-000000000000}"/>
          </ac:picMkLst>
        </pc:picChg>
        <pc:picChg chg="del mod">
          <ac:chgData name="LE HUU AN 20191663" userId="d3175758-4c2f-4517-b7a7-d89600b8e119" providerId="ADAL" clId="{34225DC5-5BEC-437F-818A-49BF534206B4}" dt="2024-02-12T06:12:42.826" v="234" actId="478"/>
          <ac:picMkLst>
            <pc:docMk/>
            <pc:sldMk cId="4099139470" sldId="263"/>
            <ac:picMk id="1030" creationId="{00000000-0000-0000-0000-000000000000}"/>
          </ac:picMkLst>
        </pc:picChg>
        <pc:cxnChg chg="mod">
          <ac:chgData name="LE HUU AN 20191663" userId="d3175758-4c2f-4517-b7a7-d89600b8e119" providerId="ADAL" clId="{34225DC5-5BEC-437F-818A-49BF534206B4}" dt="2024-02-12T06:13:39.156" v="240" actId="1076"/>
          <ac:cxnSpMkLst>
            <pc:docMk/>
            <pc:sldMk cId="4099139470" sldId="263"/>
            <ac:cxnSpMk id="22"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24"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30"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38"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45"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47"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48"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54"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92"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95"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96"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97"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98"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99"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100"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101"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102" creationId="{00000000-0000-0000-0000-000000000000}"/>
          </ac:cxnSpMkLst>
        </pc:cxnChg>
        <pc:cxnChg chg="mod">
          <ac:chgData name="LE HUU AN 20191663" userId="d3175758-4c2f-4517-b7a7-d89600b8e119" providerId="ADAL" clId="{34225DC5-5BEC-437F-818A-49BF534206B4}" dt="2024-02-12T06:13:39.156" v="240" actId="1076"/>
          <ac:cxnSpMkLst>
            <pc:docMk/>
            <pc:sldMk cId="4099139470" sldId="263"/>
            <ac:cxnSpMk id="103" creationId="{00000000-0000-0000-0000-000000000000}"/>
          </ac:cxnSpMkLst>
        </pc:cxnChg>
      </pc:sldChg>
      <pc:sldChg chg="modSp mod">
        <pc:chgData name="LE HUU AN 20191663" userId="d3175758-4c2f-4517-b7a7-d89600b8e119" providerId="ADAL" clId="{34225DC5-5BEC-437F-818A-49BF534206B4}" dt="2024-02-13T07:39:02.769" v="444" actId="14100"/>
        <pc:sldMkLst>
          <pc:docMk/>
          <pc:sldMk cId="1429519438" sldId="265"/>
        </pc:sldMkLst>
        <pc:picChg chg="mod">
          <ac:chgData name="LE HUU AN 20191663" userId="d3175758-4c2f-4517-b7a7-d89600b8e119" providerId="ADAL" clId="{34225DC5-5BEC-437F-818A-49BF534206B4}" dt="2024-02-13T07:39:02.769" v="444" actId="14100"/>
          <ac:picMkLst>
            <pc:docMk/>
            <pc:sldMk cId="1429519438" sldId="265"/>
            <ac:picMk id="5" creationId="{180F76F6-46E6-478C-BC36-0223AA2309D1}"/>
          </ac:picMkLst>
        </pc:picChg>
      </pc:sldChg>
      <pc:sldChg chg="addSp delSp modSp mod">
        <pc:chgData name="LE HUU AN 20191663" userId="d3175758-4c2f-4517-b7a7-d89600b8e119" providerId="ADAL" clId="{34225DC5-5BEC-437F-818A-49BF534206B4}" dt="2024-02-12T10:24:46.324" v="442" actId="1076"/>
        <pc:sldMkLst>
          <pc:docMk/>
          <pc:sldMk cId="2522570431" sldId="272"/>
        </pc:sldMkLst>
        <pc:spChg chg="mod">
          <ac:chgData name="LE HUU AN 20191663" userId="d3175758-4c2f-4517-b7a7-d89600b8e119" providerId="ADAL" clId="{34225DC5-5BEC-437F-818A-49BF534206B4}" dt="2024-02-12T10:21:28.712" v="250" actId="165"/>
          <ac:spMkLst>
            <pc:docMk/>
            <pc:sldMk cId="2522570431" sldId="272"/>
            <ac:spMk id="3" creationId="{0C217C34-3641-557E-4467-5E0679EF70AE}"/>
          </ac:spMkLst>
        </pc:spChg>
        <pc:spChg chg="mod">
          <ac:chgData name="LE HUU AN 20191663" userId="d3175758-4c2f-4517-b7a7-d89600b8e119" providerId="ADAL" clId="{34225DC5-5BEC-437F-818A-49BF534206B4}" dt="2024-02-12T10:21:28.712" v="250" actId="165"/>
          <ac:spMkLst>
            <pc:docMk/>
            <pc:sldMk cId="2522570431" sldId="272"/>
            <ac:spMk id="4" creationId="{A604A466-5E0B-FD98-99A3-5F7F061733E6}"/>
          </ac:spMkLst>
        </pc:spChg>
        <pc:spChg chg="mod topLvl">
          <ac:chgData name="LE HUU AN 20191663" userId="d3175758-4c2f-4517-b7a7-d89600b8e119" providerId="ADAL" clId="{34225DC5-5BEC-437F-818A-49BF534206B4}" dt="2024-02-12T10:24:46.324" v="442" actId="1076"/>
          <ac:spMkLst>
            <pc:docMk/>
            <pc:sldMk cId="2522570431" sldId="272"/>
            <ac:spMk id="8" creationId="{90D24C3F-9C18-B340-267B-4E3AAFF2A634}"/>
          </ac:spMkLst>
        </pc:spChg>
        <pc:spChg chg="mod">
          <ac:chgData name="LE HUU AN 20191663" userId="d3175758-4c2f-4517-b7a7-d89600b8e119" providerId="ADAL" clId="{34225DC5-5BEC-437F-818A-49BF534206B4}" dt="2024-02-12T10:21:21.198" v="249" actId="1076"/>
          <ac:spMkLst>
            <pc:docMk/>
            <pc:sldMk cId="2522570431" sldId="272"/>
            <ac:spMk id="9" creationId="{0F8C6F88-D56E-55A6-EF36-60DFF1923FF7}"/>
          </ac:spMkLst>
        </pc:spChg>
        <pc:spChg chg="mod">
          <ac:chgData name="LE HUU AN 20191663" userId="d3175758-4c2f-4517-b7a7-d89600b8e119" providerId="ADAL" clId="{34225DC5-5BEC-437F-818A-49BF534206B4}" dt="2024-02-12T10:21:28.712" v="250" actId="165"/>
          <ac:spMkLst>
            <pc:docMk/>
            <pc:sldMk cId="2522570431" sldId="272"/>
            <ac:spMk id="12" creationId="{6DB91B4A-451B-7C47-E3BD-ECFFF9B6F6DE}"/>
          </ac:spMkLst>
        </pc:spChg>
        <pc:spChg chg="mod">
          <ac:chgData name="LE HUU AN 20191663" userId="d3175758-4c2f-4517-b7a7-d89600b8e119" providerId="ADAL" clId="{34225DC5-5BEC-437F-818A-49BF534206B4}" dt="2024-02-12T10:21:28.712" v="250" actId="165"/>
          <ac:spMkLst>
            <pc:docMk/>
            <pc:sldMk cId="2522570431" sldId="272"/>
            <ac:spMk id="13" creationId="{234BE66D-6150-BF81-5F79-DE64B614AAA0}"/>
          </ac:spMkLst>
        </pc:spChg>
        <pc:spChg chg="mod">
          <ac:chgData name="LE HUU AN 20191663" userId="d3175758-4c2f-4517-b7a7-d89600b8e119" providerId="ADAL" clId="{34225DC5-5BEC-437F-818A-49BF534206B4}" dt="2024-02-12T10:20:36.497" v="241"/>
          <ac:spMkLst>
            <pc:docMk/>
            <pc:sldMk cId="2522570431" sldId="272"/>
            <ac:spMk id="16" creationId="{2B3512C7-2B0F-C419-E4C0-F66C8986661C}"/>
          </ac:spMkLst>
        </pc:spChg>
        <pc:spChg chg="mod">
          <ac:chgData name="LE HUU AN 20191663" userId="d3175758-4c2f-4517-b7a7-d89600b8e119" providerId="ADAL" clId="{34225DC5-5BEC-437F-818A-49BF534206B4}" dt="2024-02-12T10:20:36.497" v="241"/>
          <ac:spMkLst>
            <pc:docMk/>
            <pc:sldMk cId="2522570431" sldId="272"/>
            <ac:spMk id="24" creationId="{1FD9CC67-7E10-0330-F344-71DEEBFF98E6}"/>
          </ac:spMkLst>
        </pc:spChg>
        <pc:spChg chg="mod">
          <ac:chgData name="LE HUU AN 20191663" userId="d3175758-4c2f-4517-b7a7-d89600b8e119" providerId="ADAL" clId="{34225DC5-5BEC-437F-818A-49BF534206B4}" dt="2024-02-12T10:20:36.497" v="241"/>
          <ac:spMkLst>
            <pc:docMk/>
            <pc:sldMk cId="2522570431" sldId="272"/>
            <ac:spMk id="25" creationId="{5951DC1E-5A0B-3B4D-5CD3-3A555B161625}"/>
          </ac:spMkLst>
        </pc:spChg>
        <pc:spChg chg="mod">
          <ac:chgData name="LE HUU AN 20191663" userId="d3175758-4c2f-4517-b7a7-d89600b8e119" providerId="ADAL" clId="{34225DC5-5BEC-437F-818A-49BF534206B4}" dt="2024-02-12T10:20:36.497" v="241"/>
          <ac:spMkLst>
            <pc:docMk/>
            <pc:sldMk cId="2522570431" sldId="272"/>
            <ac:spMk id="27" creationId="{AB85516B-D2E5-3A85-B377-00B642E53826}"/>
          </ac:spMkLst>
        </pc:spChg>
        <pc:spChg chg="mod">
          <ac:chgData name="LE HUU AN 20191663" userId="d3175758-4c2f-4517-b7a7-d89600b8e119" providerId="ADAL" clId="{34225DC5-5BEC-437F-818A-49BF534206B4}" dt="2024-02-12T10:20:36.497" v="241"/>
          <ac:spMkLst>
            <pc:docMk/>
            <pc:sldMk cId="2522570431" sldId="272"/>
            <ac:spMk id="28" creationId="{90D2DC4E-D2DD-4E00-13C6-E1B9DAD004D2}"/>
          </ac:spMkLst>
        </pc:spChg>
        <pc:spChg chg="mod">
          <ac:chgData name="LE HUU AN 20191663" userId="d3175758-4c2f-4517-b7a7-d89600b8e119" providerId="ADAL" clId="{34225DC5-5BEC-437F-818A-49BF534206B4}" dt="2024-02-12T10:20:36.497" v="241"/>
          <ac:spMkLst>
            <pc:docMk/>
            <pc:sldMk cId="2522570431" sldId="272"/>
            <ac:spMk id="30" creationId="{32BE62B3-0981-5742-99A2-36CFD1F6C952}"/>
          </ac:spMkLst>
        </pc:spChg>
        <pc:spChg chg="mod">
          <ac:chgData name="LE HUU AN 20191663" userId="d3175758-4c2f-4517-b7a7-d89600b8e119" providerId="ADAL" clId="{34225DC5-5BEC-437F-818A-49BF534206B4}" dt="2024-02-12T10:20:36.497" v="241"/>
          <ac:spMkLst>
            <pc:docMk/>
            <pc:sldMk cId="2522570431" sldId="272"/>
            <ac:spMk id="36" creationId="{FFB4D4DF-4F08-A8BA-30A7-998EE3E78022}"/>
          </ac:spMkLst>
        </pc:spChg>
        <pc:spChg chg="del mod topLvl">
          <ac:chgData name="LE HUU AN 20191663" userId="d3175758-4c2f-4517-b7a7-d89600b8e119" providerId="ADAL" clId="{34225DC5-5BEC-437F-818A-49BF534206B4}" dt="2024-02-12T10:24:23.506" v="439" actId="478"/>
          <ac:spMkLst>
            <pc:docMk/>
            <pc:sldMk cId="2522570431" sldId="272"/>
            <ac:spMk id="37" creationId="{F0267C7C-5BD4-35FD-4589-53291402ABD4}"/>
          </ac:spMkLst>
        </pc:spChg>
        <pc:spChg chg="mod topLvl">
          <ac:chgData name="LE HUU AN 20191663" userId="d3175758-4c2f-4517-b7a7-d89600b8e119" providerId="ADAL" clId="{34225DC5-5BEC-437F-818A-49BF534206B4}" dt="2024-02-12T10:22:12.859" v="285" actId="1076"/>
          <ac:spMkLst>
            <pc:docMk/>
            <pc:sldMk cId="2522570431" sldId="272"/>
            <ac:spMk id="38" creationId="{3FA22C8A-E4B0-A130-BA99-49A03A6CCA0B}"/>
          </ac:spMkLst>
        </pc:spChg>
        <pc:spChg chg="mod">
          <ac:chgData name="LE HUU AN 20191663" userId="d3175758-4c2f-4517-b7a7-d89600b8e119" providerId="ADAL" clId="{34225DC5-5BEC-437F-818A-49BF534206B4}" dt="2024-02-12T10:20:36.497" v="241"/>
          <ac:spMkLst>
            <pc:docMk/>
            <pc:sldMk cId="2522570431" sldId="272"/>
            <ac:spMk id="39" creationId="{AEBF4537-D085-C206-E9AB-5806D3EF0EFD}"/>
          </ac:spMkLst>
        </pc:spChg>
        <pc:spChg chg="mod">
          <ac:chgData name="LE HUU AN 20191663" userId="d3175758-4c2f-4517-b7a7-d89600b8e119" providerId="ADAL" clId="{34225DC5-5BEC-437F-818A-49BF534206B4}" dt="2024-02-12T10:21:28.712" v="250" actId="165"/>
          <ac:spMkLst>
            <pc:docMk/>
            <pc:sldMk cId="2522570431" sldId="272"/>
            <ac:spMk id="41" creationId="{8ABFA1F8-5DEA-801F-3E0F-486781E068D5}"/>
          </ac:spMkLst>
        </pc:spChg>
        <pc:spChg chg="mod">
          <ac:chgData name="LE HUU AN 20191663" userId="d3175758-4c2f-4517-b7a7-d89600b8e119" providerId="ADAL" clId="{34225DC5-5BEC-437F-818A-49BF534206B4}" dt="2024-02-12T10:20:36.497" v="241"/>
          <ac:spMkLst>
            <pc:docMk/>
            <pc:sldMk cId="2522570431" sldId="272"/>
            <ac:spMk id="53" creationId="{76FCC344-6736-4BF6-5638-9F5872FF4976}"/>
          </ac:spMkLst>
        </pc:spChg>
        <pc:spChg chg="mod topLvl">
          <ac:chgData name="LE HUU AN 20191663" userId="d3175758-4c2f-4517-b7a7-d89600b8e119" providerId="ADAL" clId="{34225DC5-5BEC-437F-818A-49BF534206B4}" dt="2024-02-12T10:21:28.712" v="250" actId="165"/>
          <ac:spMkLst>
            <pc:docMk/>
            <pc:sldMk cId="2522570431" sldId="272"/>
            <ac:spMk id="56" creationId="{D69BB4F9-9352-0041-B9D5-EB0AA891EDFB}"/>
          </ac:spMkLst>
        </pc:spChg>
        <pc:spChg chg="mod topLvl">
          <ac:chgData name="LE HUU AN 20191663" userId="d3175758-4c2f-4517-b7a7-d89600b8e119" providerId="ADAL" clId="{34225DC5-5BEC-437F-818A-49BF534206B4}" dt="2024-02-12T10:23:33.574" v="422" actId="1076"/>
          <ac:spMkLst>
            <pc:docMk/>
            <pc:sldMk cId="2522570431" sldId="272"/>
            <ac:spMk id="58" creationId="{0CE64B65-9B80-81F6-D6D6-F0077084BE72}"/>
          </ac:spMkLst>
        </pc:spChg>
        <pc:spChg chg="mod">
          <ac:chgData name="LE HUU AN 20191663" userId="d3175758-4c2f-4517-b7a7-d89600b8e119" providerId="ADAL" clId="{34225DC5-5BEC-437F-818A-49BF534206B4}" dt="2024-02-12T10:20:36.497" v="241"/>
          <ac:spMkLst>
            <pc:docMk/>
            <pc:sldMk cId="2522570431" sldId="272"/>
            <ac:spMk id="71" creationId="{9D994C0D-657A-55B1-803C-3D8F2EA2D219}"/>
          </ac:spMkLst>
        </pc:spChg>
        <pc:spChg chg="add mod">
          <ac:chgData name="LE HUU AN 20191663" userId="d3175758-4c2f-4517-b7a7-d89600b8e119" providerId="ADAL" clId="{34225DC5-5BEC-437F-818A-49BF534206B4}" dt="2024-02-12T10:24:30.088" v="440" actId="1076"/>
          <ac:spMkLst>
            <pc:docMk/>
            <pc:sldMk cId="2522570431" sldId="272"/>
            <ac:spMk id="81" creationId="{086F20B9-983F-8D1A-59F6-B41826B61779}"/>
          </ac:spMkLst>
        </pc:spChg>
        <pc:grpChg chg="mod topLvl">
          <ac:chgData name="LE HUU AN 20191663" userId="d3175758-4c2f-4517-b7a7-d89600b8e119" providerId="ADAL" clId="{34225DC5-5BEC-437F-818A-49BF534206B4}" dt="2024-02-12T10:21:28.712" v="250" actId="165"/>
          <ac:grpSpMkLst>
            <pc:docMk/>
            <pc:sldMk cId="2522570431" sldId="272"/>
            <ac:grpSpMk id="2" creationId="{A31644E5-7F6C-19F7-F98E-AFA93D71F773}"/>
          </ac:grpSpMkLst>
        </pc:grpChg>
        <pc:grpChg chg="add mod">
          <ac:chgData name="LE HUU AN 20191663" userId="d3175758-4c2f-4517-b7a7-d89600b8e119" providerId="ADAL" clId="{34225DC5-5BEC-437F-818A-49BF534206B4}" dt="2024-02-12T10:20:39.759" v="242" actId="1076"/>
          <ac:grpSpMkLst>
            <pc:docMk/>
            <pc:sldMk cId="2522570431" sldId="272"/>
            <ac:grpSpMk id="6" creationId="{230687CD-0D5B-DD98-CC95-7231A9BFB283}"/>
          </ac:grpSpMkLst>
        </pc:grpChg>
        <pc:grpChg chg="mod">
          <ac:chgData name="LE HUU AN 20191663" userId="d3175758-4c2f-4517-b7a7-d89600b8e119" providerId="ADAL" clId="{34225DC5-5BEC-437F-818A-49BF534206B4}" dt="2024-02-12T10:20:36.497" v="241"/>
          <ac:grpSpMkLst>
            <pc:docMk/>
            <pc:sldMk cId="2522570431" sldId="272"/>
            <ac:grpSpMk id="7" creationId="{B70F3593-21AA-BA9E-C464-1C1E413FED56}"/>
          </ac:grpSpMkLst>
        </pc:grpChg>
        <pc:grpChg chg="mod topLvl">
          <ac:chgData name="LE HUU AN 20191663" userId="d3175758-4c2f-4517-b7a7-d89600b8e119" providerId="ADAL" clId="{34225DC5-5BEC-437F-818A-49BF534206B4}" dt="2024-02-12T10:22:55.057" v="414" actId="1035"/>
          <ac:grpSpMkLst>
            <pc:docMk/>
            <pc:sldMk cId="2522570431" sldId="272"/>
            <ac:grpSpMk id="11" creationId="{5C939C60-D231-01F8-381B-7481C99EEF8B}"/>
          </ac:grpSpMkLst>
        </pc:grpChg>
        <pc:grpChg chg="del">
          <ac:chgData name="LE HUU AN 20191663" userId="d3175758-4c2f-4517-b7a7-d89600b8e119" providerId="ADAL" clId="{34225DC5-5BEC-437F-818A-49BF534206B4}" dt="2024-02-12T10:20:53.530" v="243" actId="165"/>
          <ac:grpSpMkLst>
            <pc:docMk/>
            <pc:sldMk cId="2522570431" sldId="272"/>
            <ac:grpSpMk id="14" creationId="{ACD1DD5C-5E1A-FDF0-EAB6-C9AA5D712259}"/>
          </ac:grpSpMkLst>
        </pc:grpChg>
        <pc:grpChg chg="mod">
          <ac:chgData name="LE HUU AN 20191663" userId="d3175758-4c2f-4517-b7a7-d89600b8e119" providerId="ADAL" clId="{34225DC5-5BEC-437F-818A-49BF534206B4}" dt="2024-02-12T10:20:36.497" v="241"/>
          <ac:grpSpMkLst>
            <pc:docMk/>
            <pc:sldMk cId="2522570431" sldId="272"/>
            <ac:grpSpMk id="17" creationId="{06B5E5D9-F71A-78C4-329F-B1A36DAB63C1}"/>
          </ac:grpSpMkLst>
        </pc:grpChg>
        <pc:grpChg chg="mod">
          <ac:chgData name="LE HUU AN 20191663" userId="d3175758-4c2f-4517-b7a7-d89600b8e119" providerId="ADAL" clId="{34225DC5-5BEC-437F-818A-49BF534206B4}" dt="2024-02-12T10:20:36.497" v="241"/>
          <ac:grpSpMkLst>
            <pc:docMk/>
            <pc:sldMk cId="2522570431" sldId="272"/>
            <ac:grpSpMk id="19" creationId="{63FA7578-E3BE-A04F-12BA-C739D08E4088}"/>
          </ac:grpSpMkLst>
        </pc:grpChg>
        <pc:grpChg chg="mod">
          <ac:chgData name="LE HUU AN 20191663" userId="d3175758-4c2f-4517-b7a7-d89600b8e119" providerId="ADAL" clId="{34225DC5-5BEC-437F-818A-49BF534206B4}" dt="2024-02-12T10:20:36.497" v="241"/>
          <ac:grpSpMkLst>
            <pc:docMk/>
            <pc:sldMk cId="2522570431" sldId="272"/>
            <ac:grpSpMk id="26" creationId="{42D9E43E-A461-08AC-DD33-06010C88AF68}"/>
          </ac:grpSpMkLst>
        </pc:grpChg>
        <pc:grpChg chg="del mod topLvl">
          <ac:chgData name="LE HUU AN 20191663" userId="d3175758-4c2f-4517-b7a7-d89600b8e119" providerId="ADAL" clId="{34225DC5-5BEC-437F-818A-49BF534206B4}" dt="2024-02-12T10:21:28.712" v="250" actId="165"/>
          <ac:grpSpMkLst>
            <pc:docMk/>
            <pc:sldMk cId="2522570431" sldId="272"/>
            <ac:grpSpMk id="40" creationId="{9B577230-A9D8-75C7-0CA2-0BEE6B72B8D7}"/>
          </ac:grpSpMkLst>
        </pc:grpChg>
        <pc:grpChg chg="mod topLvl">
          <ac:chgData name="LE HUU AN 20191663" userId="d3175758-4c2f-4517-b7a7-d89600b8e119" providerId="ADAL" clId="{34225DC5-5BEC-437F-818A-49BF534206B4}" dt="2024-02-12T10:21:28.712" v="250" actId="165"/>
          <ac:grpSpMkLst>
            <pc:docMk/>
            <pc:sldMk cId="2522570431" sldId="272"/>
            <ac:grpSpMk id="49" creationId="{161FF30F-29BC-34B0-9051-A31A9D4E3BD8}"/>
          </ac:grpSpMkLst>
        </pc:grpChg>
        <pc:inkChg chg="mod">
          <ac:chgData name="LE HUU AN 20191663" userId="d3175758-4c2f-4517-b7a7-d89600b8e119" providerId="ADAL" clId="{34225DC5-5BEC-437F-818A-49BF534206B4}" dt="2024-02-12T10:20:36.497" v="241"/>
          <ac:inkMkLst>
            <pc:docMk/>
            <pc:sldMk cId="2522570431" sldId="272"/>
            <ac:inkMk id="22" creationId="{9AE029F0-0C28-31BA-D424-125B35EB3E81}"/>
          </ac:inkMkLst>
        </pc:inkChg>
        <pc:inkChg chg="mod topLvl">
          <ac:chgData name="LE HUU AN 20191663" userId="d3175758-4c2f-4517-b7a7-d89600b8e119" providerId="ADAL" clId="{34225DC5-5BEC-437F-818A-49BF534206B4}" dt="2024-02-12T10:23:52.942" v="435" actId="1076"/>
          <ac:inkMkLst>
            <pc:docMk/>
            <pc:sldMk cId="2522570431" sldId="272"/>
            <ac:inkMk id="34" creationId="{20CD6C56-9AEB-B317-1F54-799573C76369}"/>
          </ac:inkMkLst>
        </pc:inkChg>
        <pc:cxnChg chg="mod topLvl">
          <ac:chgData name="LE HUU AN 20191663" userId="d3175758-4c2f-4517-b7a7-d89600b8e119" providerId="ADAL" clId="{34225DC5-5BEC-437F-818A-49BF534206B4}" dt="2024-02-12T10:21:28.712" v="250" actId="165"/>
          <ac:cxnSpMkLst>
            <pc:docMk/>
            <pc:sldMk cId="2522570431" sldId="272"/>
            <ac:cxnSpMk id="10" creationId="{91102FF5-4F34-F26E-9A42-F049ABDBB0EF}"/>
          </ac:cxnSpMkLst>
        </pc:cxnChg>
        <pc:cxnChg chg="mod topLvl">
          <ac:chgData name="LE HUU AN 20191663" userId="d3175758-4c2f-4517-b7a7-d89600b8e119" providerId="ADAL" clId="{34225DC5-5BEC-437F-818A-49BF534206B4}" dt="2024-02-12T10:22:55.057" v="414" actId="1035"/>
          <ac:cxnSpMkLst>
            <pc:docMk/>
            <pc:sldMk cId="2522570431" sldId="272"/>
            <ac:cxnSpMk id="15" creationId="{188664B9-CA25-22E5-096E-C6C5E1E1A9EA}"/>
          </ac:cxnSpMkLst>
        </pc:cxnChg>
        <pc:cxnChg chg="mod">
          <ac:chgData name="LE HUU AN 20191663" userId="d3175758-4c2f-4517-b7a7-d89600b8e119" providerId="ADAL" clId="{34225DC5-5BEC-437F-818A-49BF534206B4}" dt="2024-02-12T10:20:36.497" v="241"/>
          <ac:cxnSpMkLst>
            <pc:docMk/>
            <pc:sldMk cId="2522570431" sldId="272"/>
            <ac:cxnSpMk id="18" creationId="{821349C2-A59B-BADF-AFF2-82938B13DA72}"/>
          </ac:cxnSpMkLst>
        </pc:cxnChg>
        <pc:cxnChg chg="mod">
          <ac:chgData name="LE HUU AN 20191663" userId="d3175758-4c2f-4517-b7a7-d89600b8e119" providerId="ADAL" clId="{34225DC5-5BEC-437F-818A-49BF534206B4}" dt="2024-02-12T10:20:36.497" v="241"/>
          <ac:cxnSpMkLst>
            <pc:docMk/>
            <pc:sldMk cId="2522570431" sldId="272"/>
            <ac:cxnSpMk id="20" creationId="{EFC8F6D1-3FF4-89D9-70AB-FB69DF2DAA62}"/>
          </ac:cxnSpMkLst>
        </pc:cxnChg>
        <pc:cxnChg chg="mod">
          <ac:chgData name="LE HUU AN 20191663" userId="d3175758-4c2f-4517-b7a7-d89600b8e119" providerId="ADAL" clId="{34225DC5-5BEC-437F-818A-49BF534206B4}" dt="2024-02-12T10:20:36.497" v="241"/>
          <ac:cxnSpMkLst>
            <pc:docMk/>
            <pc:sldMk cId="2522570431" sldId="272"/>
            <ac:cxnSpMk id="21" creationId="{6EC99269-836B-556E-5F58-D10E61417F25}"/>
          </ac:cxnSpMkLst>
        </pc:cxnChg>
        <pc:cxnChg chg="mod">
          <ac:chgData name="LE HUU AN 20191663" userId="d3175758-4c2f-4517-b7a7-d89600b8e119" providerId="ADAL" clId="{34225DC5-5BEC-437F-818A-49BF534206B4}" dt="2024-02-12T10:20:36.497" v="241"/>
          <ac:cxnSpMkLst>
            <pc:docMk/>
            <pc:sldMk cId="2522570431" sldId="272"/>
            <ac:cxnSpMk id="23" creationId="{787229FA-F652-7CB6-B13B-5A576E14C2DA}"/>
          </ac:cxnSpMkLst>
        </pc:cxnChg>
        <pc:cxnChg chg="mod">
          <ac:chgData name="LE HUU AN 20191663" userId="d3175758-4c2f-4517-b7a7-d89600b8e119" providerId="ADAL" clId="{34225DC5-5BEC-437F-818A-49BF534206B4}" dt="2024-02-12T10:20:36.497" v="241"/>
          <ac:cxnSpMkLst>
            <pc:docMk/>
            <pc:sldMk cId="2522570431" sldId="272"/>
            <ac:cxnSpMk id="29" creationId="{6A20C10B-EEF1-D45E-7DFA-241F8485140F}"/>
          </ac:cxnSpMkLst>
        </pc:cxnChg>
        <pc:cxnChg chg="del mod topLvl">
          <ac:chgData name="LE HUU AN 20191663" userId="d3175758-4c2f-4517-b7a7-d89600b8e119" providerId="ADAL" clId="{34225DC5-5BEC-437F-818A-49BF534206B4}" dt="2024-02-12T10:22:37.809" v="381" actId="478"/>
          <ac:cxnSpMkLst>
            <pc:docMk/>
            <pc:sldMk cId="2522570431" sldId="272"/>
            <ac:cxnSpMk id="31" creationId="{DEE50F9F-7151-D21B-0782-617FA671F772}"/>
          </ac:cxnSpMkLst>
        </pc:cxnChg>
        <pc:cxnChg chg="mod">
          <ac:chgData name="LE HUU AN 20191663" userId="d3175758-4c2f-4517-b7a7-d89600b8e119" providerId="ADAL" clId="{34225DC5-5BEC-437F-818A-49BF534206B4}" dt="2024-02-12T10:20:36.497" v="241"/>
          <ac:cxnSpMkLst>
            <pc:docMk/>
            <pc:sldMk cId="2522570431" sldId="272"/>
            <ac:cxnSpMk id="32" creationId="{84BC63E3-3F45-5359-DF6F-AA1A03A33342}"/>
          </ac:cxnSpMkLst>
        </pc:cxnChg>
        <pc:cxnChg chg="mod">
          <ac:chgData name="LE HUU AN 20191663" userId="d3175758-4c2f-4517-b7a7-d89600b8e119" providerId="ADAL" clId="{34225DC5-5BEC-437F-818A-49BF534206B4}" dt="2024-02-12T10:20:36.497" v="241"/>
          <ac:cxnSpMkLst>
            <pc:docMk/>
            <pc:sldMk cId="2522570431" sldId="272"/>
            <ac:cxnSpMk id="33" creationId="{F0B176C3-4EEC-7989-6CC2-9A19620B5A72}"/>
          </ac:cxnSpMkLst>
        </pc:cxnChg>
        <pc:cxnChg chg="mod topLvl">
          <ac:chgData name="LE HUU AN 20191663" userId="d3175758-4c2f-4517-b7a7-d89600b8e119" providerId="ADAL" clId="{34225DC5-5BEC-437F-818A-49BF534206B4}" dt="2024-02-12T10:24:43.083" v="441" actId="14100"/>
          <ac:cxnSpMkLst>
            <pc:docMk/>
            <pc:sldMk cId="2522570431" sldId="272"/>
            <ac:cxnSpMk id="35" creationId="{8919C613-CECA-9479-0088-32F5E2130BC1}"/>
          </ac:cxnSpMkLst>
        </pc:cxnChg>
        <pc:cxnChg chg="mod">
          <ac:chgData name="LE HUU AN 20191663" userId="d3175758-4c2f-4517-b7a7-d89600b8e119" providerId="ADAL" clId="{34225DC5-5BEC-437F-818A-49BF534206B4}" dt="2024-02-12T10:21:28.712" v="250" actId="165"/>
          <ac:cxnSpMkLst>
            <pc:docMk/>
            <pc:sldMk cId="2522570431" sldId="272"/>
            <ac:cxnSpMk id="44" creationId="{652D9B15-4B26-AD9A-9D3E-0B073F5B41E8}"/>
          </ac:cxnSpMkLst>
        </pc:cxnChg>
        <pc:cxnChg chg="mod">
          <ac:chgData name="LE HUU AN 20191663" userId="d3175758-4c2f-4517-b7a7-d89600b8e119" providerId="ADAL" clId="{34225DC5-5BEC-437F-818A-49BF534206B4}" dt="2024-02-12T10:21:28.712" v="250" actId="165"/>
          <ac:cxnSpMkLst>
            <pc:docMk/>
            <pc:sldMk cId="2522570431" sldId="272"/>
            <ac:cxnSpMk id="45" creationId="{AA89AB6C-66C9-A986-8295-BAE0A444E124}"/>
          </ac:cxnSpMkLst>
        </pc:cxnChg>
        <pc:cxnChg chg="mod topLvl">
          <ac:chgData name="LE HUU AN 20191663" userId="d3175758-4c2f-4517-b7a7-d89600b8e119" providerId="ADAL" clId="{34225DC5-5BEC-437F-818A-49BF534206B4}" dt="2024-02-12T10:21:28.712" v="250" actId="165"/>
          <ac:cxnSpMkLst>
            <pc:docMk/>
            <pc:sldMk cId="2522570431" sldId="272"/>
            <ac:cxnSpMk id="62" creationId="{81D6558E-91D6-7D98-6042-7098F095D83D}"/>
          </ac:cxnSpMkLst>
        </pc:cxnChg>
        <pc:cxnChg chg="add mod">
          <ac:chgData name="LE HUU AN 20191663" userId="d3175758-4c2f-4517-b7a7-d89600b8e119" providerId="ADAL" clId="{34225DC5-5BEC-437F-818A-49BF534206B4}" dt="2024-02-12T10:24:04.857" v="436" actId="14100"/>
          <ac:cxnSpMkLst>
            <pc:docMk/>
            <pc:sldMk cId="2522570431" sldId="272"/>
            <ac:cxnSpMk id="72" creationId="{A825AC8A-57D2-F7B2-8B3C-385CF4FE1A86}"/>
          </ac:cxnSpMkLst>
        </pc:cxnChg>
        <pc:cxnChg chg="add mod">
          <ac:chgData name="LE HUU AN 20191663" userId="d3175758-4c2f-4517-b7a7-d89600b8e119" providerId="ADAL" clId="{34225DC5-5BEC-437F-818A-49BF534206B4}" dt="2024-02-12T10:23:21.609" v="420" actId="14100"/>
          <ac:cxnSpMkLst>
            <pc:docMk/>
            <pc:sldMk cId="2522570431" sldId="272"/>
            <ac:cxnSpMk id="76" creationId="{2F7F4CBD-2F2E-E23A-7A1A-790AA8995B6D}"/>
          </ac:cxnSpMkLst>
        </pc:cxnChg>
      </pc:sldChg>
      <pc:sldChg chg="modSp mod">
        <pc:chgData name="LE HUU AN 20191663" userId="d3175758-4c2f-4517-b7a7-d89600b8e119" providerId="ADAL" clId="{34225DC5-5BEC-437F-818A-49BF534206B4}" dt="2024-02-02T09:49:59.403" v="156" actId="14100"/>
        <pc:sldMkLst>
          <pc:docMk/>
          <pc:sldMk cId="3725332132" sldId="273"/>
        </pc:sldMkLst>
        <pc:grpChg chg="mod">
          <ac:chgData name="LE HUU AN 20191663" userId="d3175758-4c2f-4517-b7a7-d89600b8e119" providerId="ADAL" clId="{34225DC5-5BEC-437F-818A-49BF534206B4}" dt="2024-02-02T09:49:59.403" v="156" actId="14100"/>
          <ac:grpSpMkLst>
            <pc:docMk/>
            <pc:sldMk cId="3725332132" sldId="273"/>
            <ac:grpSpMk id="512" creationId="{A9A5E091-3FCE-FA3C-579F-3999D6369022}"/>
          </ac:grpSpMkLst>
        </pc:grpChg>
      </pc:sldChg>
      <pc:sldChg chg="addSp delSp modSp mod">
        <pc:chgData name="LE HUU AN 20191663" userId="d3175758-4c2f-4517-b7a7-d89600b8e119" providerId="ADAL" clId="{34225DC5-5BEC-437F-818A-49BF534206B4}" dt="2024-02-13T09:11:25.834" v="446" actId="207"/>
        <pc:sldMkLst>
          <pc:docMk/>
          <pc:sldMk cId="1879907320" sldId="281"/>
        </pc:sldMkLst>
        <pc:spChg chg="del mod topLvl">
          <ac:chgData name="LE HUU AN 20191663" userId="d3175758-4c2f-4517-b7a7-d89600b8e119" providerId="ADAL" clId="{34225DC5-5BEC-437F-818A-49BF534206B4}" dt="2024-01-31T08:41:35.248" v="23" actId="478"/>
          <ac:spMkLst>
            <pc:docMk/>
            <pc:sldMk cId="1879907320" sldId="281"/>
            <ac:spMk id="13" creationId="{29E0CA5B-4C43-6DB6-BE3D-0A3307AD194C}"/>
          </ac:spMkLst>
        </pc:spChg>
        <pc:spChg chg="mod">
          <ac:chgData name="LE HUU AN 20191663" userId="d3175758-4c2f-4517-b7a7-d89600b8e119" providerId="ADAL" clId="{34225DC5-5BEC-437F-818A-49BF534206B4}" dt="2024-01-31T08:41:13.053" v="15" actId="165"/>
          <ac:spMkLst>
            <pc:docMk/>
            <pc:sldMk cId="1879907320" sldId="281"/>
            <ac:spMk id="15" creationId="{7D7E14EA-67AA-5D37-9846-EC7FA512BF68}"/>
          </ac:spMkLst>
        </pc:spChg>
        <pc:spChg chg="mod">
          <ac:chgData name="LE HUU AN 20191663" userId="d3175758-4c2f-4517-b7a7-d89600b8e119" providerId="ADAL" clId="{34225DC5-5BEC-437F-818A-49BF534206B4}" dt="2024-01-31T08:41:13.053" v="15" actId="165"/>
          <ac:spMkLst>
            <pc:docMk/>
            <pc:sldMk cId="1879907320" sldId="281"/>
            <ac:spMk id="16" creationId="{5076E704-69CD-8A65-EF05-07CB01984AC4}"/>
          </ac:spMkLst>
        </pc:spChg>
        <pc:spChg chg="mod">
          <ac:chgData name="LE HUU AN 20191663" userId="d3175758-4c2f-4517-b7a7-d89600b8e119" providerId="ADAL" clId="{34225DC5-5BEC-437F-818A-49BF534206B4}" dt="2024-01-31T08:41:13.053" v="15" actId="165"/>
          <ac:spMkLst>
            <pc:docMk/>
            <pc:sldMk cId="1879907320" sldId="281"/>
            <ac:spMk id="17" creationId="{D37216D2-EEAF-597A-07BB-2E256BB00BA9}"/>
          </ac:spMkLst>
        </pc:spChg>
        <pc:spChg chg="mod">
          <ac:chgData name="LE HUU AN 20191663" userId="d3175758-4c2f-4517-b7a7-d89600b8e119" providerId="ADAL" clId="{34225DC5-5BEC-437F-818A-49BF534206B4}" dt="2024-01-31T08:41:13.053" v="15" actId="165"/>
          <ac:spMkLst>
            <pc:docMk/>
            <pc:sldMk cId="1879907320" sldId="281"/>
            <ac:spMk id="19" creationId="{0A4DEE0C-1AF0-31EB-28D4-B25436BCF270}"/>
          </ac:spMkLst>
        </pc:spChg>
        <pc:spChg chg="mod">
          <ac:chgData name="LE HUU AN 20191663" userId="d3175758-4c2f-4517-b7a7-d89600b8e119" providerId="ADAL" clId="{34225DC5-5BEC-437F-818A-49BF534206B4}" dt="2024-01-31T08:41:13.053" v="15" actId="165"/>
          <ac:spMkLst>
            <pc:docMk/>
            <pc:sldMk cId="1879907320" sldId="281"/>
            <ac:spMk id="20" creationId="{E14CD64E-1D93-1C5A-23D7-EE5DE1C83DA6}"/>
          </ac:spMkLst>
        </pc:spChg>
        <pc:spChg chg="mod">
          <ac:chgData name="LE HUU AN 20191663" userId="d3175758-4c2f-4517-b7a7-d89600b8e119" providerId="ADAL" clId="{34225DC5-5BEC-437F-818A-49BF534206B4}" dt="2024-01-31T08:41:13.053" v="15" actId="165"/>
          <ac:spMkLst>
            <pc:docMk/>
            <pc:sldMk cId="1879907320" sldId="281"/>
            <ac:spMk id="21" creationId="{49342AC6-9993-BAFB-CDF8-6FB60BA89A36}"/>
          </ac:spMkLst>
        </pc:spChg>
        <pc:spChg chg="mod">
          <ac:chgData name="LE HUU AN 20191663" userId="d3175758-4c2f-4517-b7a7-d89600b8e119" providerId="ADAL" clId="{34225DC5-5BEC-437F-818A-49BF534206B4}" dt="2024-01-31T08:41:13.053" v="15" actId="165"/>
          <ac:spMkLst>
            <pc:docMk/>
            <pc:sldMk cId="1879907320" sldId="281"/>
            <ac:spMk id="23" creationId="{F1229ED0-C186-8873-A826-C9A9C09215A3}"/>
          </ac:spMkLst>
        </pc:spChg>
        <pc:spChg chg="mod">
          <ac:chgData name="LE HUU AN 20191663" userId="d3175758-4c2f-4517-b7a7-d89600b8e119" providerId="ADAL" clId="{34225DC5-5BEC-437F-818A-49BF534206B4}" dt="2024-01-31T08:41:13.053" v="15" actId="165"/>
          <ac:spMkLst>
            <pc:docMk/>
            <pc:sldMk cId="1879907320" sldId="281"/>
            <ac:spMk id="24" creationId="{50A0DFB6-DE69-B770-580E-E806044D7F0D}"/>
          </ac:spMkLst>
        </pc:spChg>
        <pc:spChg chg="mod">
          <ac:chgData name="LE HUU AN 20191663" userId="d3175758-4c2f-4517-b7a7-d89600b8e119" providerId="ADAL" clId="{34225DC5-5BEC-437F-818A-49BF534206B4}" dt="2024-01-31T08:41:13.053" v="15" actId="165"/>
          <ac:spMkLst>
            <pc:docMk/>
            <pc:sldMk cId="1879907320" sldId="281"/>
            <ac:spMk id="25" creationId="{92ED6301-7E02-42A9-6A0C-19BE4A2E8627}"/>
          </ac:spMkLst>
        </pc:spChg>
        <pc:spChg chg="mod">
          <ac:chgData name="LE HUU AN 20191663" userId="d3175758-4c2f-4517-b7a7-d89600b8e119" providerId="ADAL" clId="{34225DC5-5BEC-437F-818A-49BF534206B4}" dt="2024-01-31T08:41:13.053" v="15" actId="165"/>
          <ac:spMkLst>
            <pc:docMk/>
            <pc:sldMk cId="1879907320" sldId="281"/>
            <ac:spMk id="27" creationId="{B60ECD3E-502C-B6D4-D07D-F16E87D90AC1}"/>
          </ac:spMkLst>
        </pc:spChg>
        <pc:spChg chg="mod">
          <ac:chgData name="LE HUU AN 20191663" userId="d3175758-4c2f-4517-b7a7-d89600b8e119" providerId="ADAL" clId="{34225DC5-5BEC-437F-818A-49BF534206B4}" dt="2024-01-31T08:41:13.053" v="15" actId="165"/>
          <ac:spMkLst>
            <pc:docMk/>
            <pc:sldMk cId="1879907320" sldId="281"/>
            <ac:spMk id="28" creationId="{8927A40B-6F19-1998-9E9A-1B346ACE60AA}"/>
          </ac:spMkLst>
        </pc:spChg>
        <pc:spChg chg="mod">
          <ac:chgData name="LE HUU AN 20191663" userId="d3175758-4c2f-4517-b7a7-d89600b8e119" providerId="ADAL" clId="{34225DC5-5BEC-437F-818A-49BF534206B4}" dt="2024-01-31T08:41:13.053" v="15" actId="165"/>
          <ac:spMkLst>
            <pc:docMk/>
            <pc:sldMk cId="1879907320" sldId="281"/>
            <ac:spMk id="29" creationId="{788D00BC-6518-6453-3040-D6F4DA94B00F}"/>
          </ac:spMkLst>
        </pc:spChg>
        <pc:spChg chg="mod">
          <ac:chgData name="LE HUU AN 20191663" userId="d3175758-4c2f-4517-b7a7-d89600b8e119" providerId="ADAL" clId="{34225DC5-5BEC-437F-818A-49BF534206B4}" dt="2024-01-31T08:41:13.053" v="15" actId="165"/>
          <ac:spMkLst>
            <pc:docMk/>
            <pc:sldMk cId="1879907320" sldId="281"/>
            <ac:spMk id="31" creationId="{7D1A3EA6-00DE-3367-FC81-0D0AAD3D6699}"/>
          </ac:spMkLst>
        </pc:spChg>
        <pc:spChg chg="mod">
          <ac:chgData name="LE HUU AN 20191663" userId="d3175758-4c2f-4517-b7a7-d89600b8e119" providerId="ADAL" clId="{34225DC5-5BEC-437F-818A-49BF534206B4}" dt="2024-01-31T08:41:13.053" v="15" actId="165"/>
          <ac:spMkLst>
            <pc:docMk/>
            <pc:sldMk cId="1879907320" sldId="281"/>
            <ac:spMk id="32" creationId="{3CDC80B7-23E3-291B-5A22-8124D7399BEF}"/>
          </ac:spMkLst>
        </pc:spChg>
        <pc:spChg chg="mod">
          <ac:chgData name="LE HUU AN 20191663" userId="d3175758-4c2f-4517-b7a7-d89600b8e119" providerId="ADAL" clId="{34225DC5-5BEC-437F-818A-49BF534206B4}" dt="2024-01-31T08:41:13.053" v="15" actId="165"/>
          <ac:spMkLst>
            <pc:docMk/>
            <pc:sldMk cId="1879907320" sldId="281"/>
            <ac:spMk id="33" creationId="{6356F4B6-6C24-D2EF-FF4C-670C1B9E84B4}"/>
          </ac:spMkLst>
        </pc:spChg>
        <pc:spChg chg="mod">
          <ac:chgData name="LE HUU AN 20191663" userId="d3175758-4c2f-4517-b7a7-d89600b8e119" providerId="ADAL" clId="{34225DC5-5BEC-437F-818A-49BF534206B4}" dt="2024-01-31T08:41:13.053" v="15" actId="165"/>
          <ac:spMkLst>
            <pc:docMk/>
            <pc:sldMk cId="1879907320" sldId="281"/>
            <ac:spMk id="34" creationId="{B821DC8C-DC56-901A-EF9E-9B55B624C219}"/>
          </ac:spMkLst>
        </pc:spChg>
        <pc:spChg chg="mod">
          <ac:chgData name="LE HUU AN 20191663" userId="d3175758-4c2f-4517-b7a7-d89600b8e119" providerId="ADAL" clId="{34225DC5-5BEC-437F-818A-49BF534206B4}" dt="2024-01-31T08:41:13.053" v="15" actId="165"/>
          <ac:spMkLst>
            <pc:docMk/>
            <pc:sldMk cId="1879907320" sldId="281"/>
            <ac:spMk id="35" creationId="{FA68BC5D-4715-5922-74B6-70D745883A0A}"/>
          </ac:spMkLst>
        </pc:spChg>
        <pc:spChg chg="mod">
          <ac:chgData name="LE HUU AN 20191663" userId="d3175758-4c2f-4517-b7a7-d89600b8e119" providerId="ADAL" clId="{34225DC5-5BEC-437F-818A-49BF534206B4}" dt="2024-01-31T08:41:13.053" v="15" actId="165"/>
          <ac:spMkLst>
            <pc:docMk/>
            <pc:sldMk cId="1879907320" sldId="281"/>
            <ac:spMk id="36" creationId="{806D0615-D23F-219A-24BA-AEB6E24F8AE4}"/>
          </ac:spMkLst>
        </pc:spChg>
        <pc:spChg chg="mod">
          <ac:chgData name="LE HUU AN 20191663" userId="d3175758-4c2f-4517-b7a7-d89600b8e119" providerId="ADAL" clId="{34225DC5-5BEC-437F-818A-49BF534206B4}" dt="2024-01-31T08:41:13.053" v="15" actId="165"/>
          <ac:spMkLst>
            <pc:docMk/>
            <pc:sldMk cId="1879907320" sldId="281"/>
            <ac:spMk id="37" creationId="{EEFCC9C6-D04D-6800-2275-B16707676585}"/>
          </ac:spMkLst>
        </pc:spChg>
        <pc:spChg chg="mod">
          <ac:chgData name="LE HUU AN 20191663" userId="d3175758-4c2f-4517-b7a7-d89600b8e119" providerId="ADAL" clId="{34225DC5-5BEC-437F-818A-49BF534206B4}" dt="2024-01-31T08:41:13.053" v="15" actId="165"/>
          <ac:spMkLst>
            <pc:docMk/>
            <pc:sldMk cId="1879907320" sldId="281"/>
            <ac:spMk id="38" creationId="{E61A74F9-E7EF-629E-B773-FD38D176C8B3}"/>
          </ac:spMkLst>
        </pc:spChg>
        <pc:spChg chg="mod">
          <ac:chgData name="LE HUU AN 20191663" userId="d3175758-4c2f-4517-b7a7-d89600b8e119" providerId="ADAL" clId="{34225DC5-5BEC-437F-818A-49BF534206B4}" dt="2024-01-31T08:41:13.053" v="15" actId="165"/>
          <ac:spMkLst>
            <pc:docMk/>
            <pc:sldMk cId="1879907320" sldId="281"/>
            <ac:spMk id="39" creationId="{248627F9-2A54-7151-CE8B-9CC32F4B8C76}"/>
          </ac:spMkLst>
        </pc:spChg>
        <pc:spChg chg="mod">
          <ac:chgData name="LE HUU AN 20191663" userId="d3175758-4c2f-4517-b7a7-d89600b8e119" providerId="ADAL" clId="{34225DC5-5BEC-437F-818A-49BF534206B4}" dt="2024-01-31T08:41:13.053" v="15" actId="165"/>
          <ac:spMkLst>
            <pc:docMk/>
            <pc:sldMk cId="1879907320" sldId="281"/>
            <ac:spMk id="40" creationId="{0C983CB4-5E95-23D2-21BC-32D9D45B1CFB}"/>
          </ac:spMkLst>
        </pc:spChg>
        <pc:spChg chg="mod">
          <ac:chgData name="LE HUU AN 20191663" userId="d3175758-4c2f-4517-b7a7-d89600b8e119" providerId="ADAL" clId="{34225DC5-5BEC-437F-818A-49BF534206B4}" dt="2024-01-31T08:41:13.053" v="15" actId="165"/>
          <ac:spMkLst>
            <pc:docMk/>
            <pc:sldMk cId="1879907320" sldId="281"/>
            <ac:spMk id="41" creationId="{B7B1D12F-BFC8-D9AF-F42F-4CF29FFD192F}"/>
          </ac:spMkLst>
        </pc:spChg>
        <pc:spChg chg="mod">
          <ac:chgData name="LE HUU AN 20191663" userId="d3175758-4c2f-4517-b7a7-d89600b8e119" providerId="ADAL" clId="{34225DC5-5BEC-437F-818A-49BF534206B4}" dt="2024-01-31T08:41:13.053" v="15" actId="165"/>
          <ac:spMkLst>
            <pc:docMk/>
            <pc:sldMk cId="1879907320" sldId="281"/>
            <ac:spMk id="42" creationId="{367310C7-CCB4-5059-58D4-929850B8FE18}"/>
          </ac:spMkLst>
        </pc:spChg>
        <pc:spChg chg="mod">
          <ac:chgData name="LE HUU AN 20191663" userId="d3175758-4c2f-4517-b7a7-d89600b8e119" providerId="ADAL" clId="{34225DC5-5BEC-437F-818A-49BF534206B4}" dt="2024-01-31T08:41:13.053" v="15" actId="165"/>
          <ac:spMkLst>
            <pc:docMk/>
            <pc:sldMk cId="1879907320" sldId="281"/>
            <ac:spMk id="43" creationId="{625546DB-8542-47AD-2EE1-4E2B29BA39C7}"/>
          </ac:spMkLst>
        </pc:spChg>
        <pc:spChg chg="mod">
          <ac:chgData name="LE HUU AN 20191663" userId="d3175758-4c2f-4517-b7a7-d89600b8e119" providerId="ADAL" clId="{34225DC5-5BEC-437F-818A-49BF534206B4}" dt="2024-01-31T08:41:13.053" v="15" actId="165"/>
          <ac:spMkLst>
            <pc:docMk/>
            <pc:sldMk cId="1879907320" sldId="281"/>
            <ac:spMk id="44" creationId="{057376AA-D3C2-9A52-BD87-F3C3B026F6BF}"/>
          </ac:spMkLst>
        </pc:spChg>
        <pc:spChg chg="mod">
          <ac:chgData name="LE HUU AN 20191663" userId="d3175758-4c2f-4517-b7a7-d89600b8e119" providerId="ADAL" clId="{34225DC5-5BEC-437F-818A-49BF534206B4}" dt="2024-01-31T08:41:13.053" v="15" actId="165"/>
          <ac:spMkLst>
            <pc:docMk/>
            <pc:sldMk cId="1879907320" sldId="281"/>
            <ac:spMk id="45" creationId="{F709ECB7-D4D3-C6B2-AFC7-18C10C9E5742}"/>
          </ac:spMkLst>
        </pc:spChg>
        <pc:spChg chg="mod">
          <ac:chgData name="LE HUU AN 20191663" userId="d3175758-4c2f-4517-b7a7-d89600b8e119" providerId="ADAL" clId="{34225DC5-5BEC-437F-818A-49BF534206B4}" dt="2024-01-31T08:41:13.053" v="15" actId="165"/>
          <ac:spMkLst>
            <pc:docMk/>
            <pc:sldMk cId="1879907320" sldId="281"/>
            <ac:spMk id="46" creationId="{E23A2153-4655-135B-4EFF-AD5F5F33917D}"/>
          </ac:spMkLst>
        </pc:spChg>
        <pc:spChg chg="mod">
          <ac:chgData name="LE HUU AN 20191663" userId="d3175758-4c2f-4517-b7a7-d89600b8e119" providerId="ADAL" clId="{34225DC5-5BEC-437F-818A-49BF534206B4}" dt="2024-01-31T08:41:13.053" v="15" actId="165"/>
          <ac:spMkLst>
            <pc:docMk/>
            <pc:sldMk cId="1879907320" sldId="281"/>
            <ac:spMk id="47" creationId="{897DCF12-5A80-997B-D842-9C4258AF15B5}"/>
          </ac:spMkLst>
        </pc:spChg>
        <pc:spChg chg="mod">
          <ac:chgData name="LE HUU AN 20191663" userId="d3175758-4c2f-4517-b7a7-d89600b8e119" providerId="ADAL" clId="{34225DC5-5BEC-437F-818A-49BF534206B4}" dt="2024-02-13T09:11:18.633" v="445" actId="207"/>
          <ac:spMkLst>
            <pc:docMk/>
            <pc:sldMk cId="1879907320" sldId="281"/>
            <ac:spMk id="48" creationId="{DC490A05-9F6D-F882-5BC1-06F71679B39D}"/>
          </ac:spMkLst>
        </pc:spChg>
        <pc:spChg chg="mod">
          <ac:chgData name="LE HUU AN 20191663" userId="d3175758-4c2f-4517-b7a7-d89600b8e119" providerId="ADAL" clId="{34225DC5-5BEC-437F-818A-49BF534206B4}" dt="2024-01-31T08:41:13.053" v="15" actId="165"/>
          <ac:spMkLst>
            <pc:docMk/>
            <pc:sldMk cId="1879907320" sldId="281"/>
            <ac:spMk id="49" creationId="{3DC93756-A65B-5168-299E-1249B04FFDF7}"/>
          </ac:spMkLst>
        </pc:spChg>
        <pc:spChg chg="mod">
          <ac:chgData name="LE HUU AN 20191663" userId="d3175758-4c2f-4517-b7a7-d89600b8e119" providerId="ADAL" clId="{34225DC5-5BEC-437F-818A-49BF534206B4}" dt="2024-01-31T08:41:13.053" v="15" actId="165"/>
          <ac:spMkLst>
            <pc:docMk/>
            <pc:sldMk cId="1879907320" sldId="281"/>
            <ac:spMk id="50" creationId="{F6F04AD7-E0AE-300F-CA1E-F6AA41B7C8DC}"/>
          </ac:spMkLst>
        </pc:spChg>
        <pc:spChg chg="mod">
          <ac:chgData name="LE HUU AN 20191663" userId="d3175758-4c2f-4517-b7a7-d89600b8e119" providerId="ADAL" clId="{34225DC5-5BEC-437F-818A-49BF534206B4}" dt="2024-01-31T08:41:13.053" v="15" actId="165"/>
          <ac:spMkLst>
            <pc:docMk/>
            <pc:sldMk cId="1879907320" sldId="281"/>
            <ac:spMk id="51" creationId="{FBBDF0DA-30AA-39CE-4AC0-D21A1FD4C844}"/>
          </ac:spMkLst>
        </pc:spChg>
        <pc:spChg chg="mod">
          <ac:chgData name="LE HUU AN 20191663" userId="d3175758-4c2f-4517-b7a7-d89600b8e119" providerId="ADAL" clId="{34225DC5-5BEC-437F-818A-49BF534206B4}" dt="2024-01-31T08:41:13.053" v="15" actId="165"/>
          <ac:spMkLst>
            <pc:docMk/>
            <pc:sldMk cId="1879907320" sldId="281"/>
            <ac:spMk id="52" creationId="{88C0DD11-365D-6466-1077-8790B1CFBA35}"/>
          </ac:spMkLst>
        </pc:spChg>
        <pc:spChg chg="mod">
          <ac:chgData name="LE HUU AN 20191663" userId="d3175758-4c2f-4517-b7a7-d89600b8e119" providerId="ADAL" clId="{34225DC5-5BEC-437F-818A-49BF534206B4}" dt="2024-01-31T08:41:13.053" v="15" actId="165"/>
          <ac:spMkLst>
            <pc:docMk/>
            <pc:sldMk cId="1879907320" sldId="281"/>
            <ac:spMk id="53" creationId="{057D969B-5F18-90E6-6A07-A26A213630D1}"/>
          </ac:spMkLst>
        </pc:spChg>
        <pc:spChg chg="mod">
          <ac:chgData name="LE HUU AN 20191663" userId="d3175758-4c2f-4517-b7a7-d89600b8e119" providerId="ADAL" clId="{34225DC5-5BEC-437F-818A-49BF534206B4}" dt="2024-01-31T08:41:13.053" v="15" actId="165"/>
          <ac:spMkLst>
            <pc:docMk/>
            <pc:sldMk cId="1879907320" sldId="281"/>
            <ac:spMk id="54" creationId="{88765C81-810B-7979-CE50-8FECCA3E397C}"/>
          </ac:spMkLst>
        </pc:spChg>
        <pc:spChg chg="mod">
          <ac:chgData name="LE HUU AN 20191663" userId="d3175758-4c2f-4517-b7a7-d89600b8e119" providerId="ADAL" clId="{34225DC5-5BEC-437F-818A-49BF534206B4}" dt="2024-01-31T08:41:13.053" v="15" actId="165"/>
          <ac:spMkLst>
            <pc:docMk/>
            <pc:sldMk cId="1879907320" sldId="281"/>
            <ac:spMk id="55" creationId="{FD6840DB-D92B-DF6A-0E7D-807F95420F86}"/>
          </ac:spMkLst>
        </pc:spChg>
        <pc:spChg chg="mod">
          <ac:chgData name="LE HUU AN 20191663" userId="d3175758-4c2f-4517-b7a7-d89600b8e119" providerId="ADAL" clId="{34225DC5-5BEC-437F-818A-49BF534206B4}" dt="2024-01-31T08:41:13.053" v="15" actId="165"/>
          <ac:spMkLst>
            <pc:docMk/>
            <pc:sldMk cId="1879907320" sldId="281"/>
            <ac:spMk id="56" creationId="{D56EBC49-9080-82A4-DCB6-7CC3BB40AC3B}"/>
          </ac:spMkLst>
        </pc:spChg>
        <pc:spChg chg="mod">
          <ac:chgData name="LE HUU AN 20191663" userId="d3175758-4c2f-4517-b7a7-d89600b8e119" providerId="ADAL" clId="{34225DC5-5BEC-437F-818A-49BF534206B4}" dt="2024-01-31T08:41:13.053" v="15" actId="165"/>
          <ac:spMkLst>
            <pc:docMk/>
            <pc:sldMk cId="1879907320" sldId="281"/>
            <ac:spMk id="57" creationId="{BB1674C0-4107-D17E-9928-275DEA4F920D}"/>
          </ac:spMkLst>
        </pc:spChg>
        <pc:spChg chg="mod">
          <ac:chgData name="LE HUU AN 20191663" userId="d3175758-4c2f-4517-b7a7-d89600b8e119" providerId="ADAL" clId="{34225DC5-5BEC-437F-818A-49BF534206B4}" dt="2024-01-31T08:41:13.053" v="15" actId="165"/>
          <ac:spMkLst>
            <pc:docMk/>
            <pc:sldMk cId="1879907320" sldId="281"/>
            <ac:spMk id="58" creationId="{8C63B37A-4B64-595A-9778-1F5DEAD523CA}"/>
          </ac:spMkLst>
        </pc:spChg>
        <pc:spChg chg="mod">
          <ac:chgData name="LE HUU AN 20191663" userId="d3175758-4c2f-4517-b7a7-d89600b8e119" providerId="ADAL" clId="{34225DC5-5BEC-437F-818A-49BF534206B4}" dt="2024-01-31T08:41:13.053" v="15" actId="165"/>
          <ac:spMkLst>
            <pc:docMk/>
            <pc:sldMk cId="1879907320" sldId="281"/>
            <ac:spMk id="59" creationId="{6CCFACA2-4F45-901E-503E-AD9A69224E71}"/>
          </ac:spMkLst>
        </pc:spChg>
        <pc:spChg chg="mod">
          <ac:chgData name="LE HUU AN 20191663" userId="d3175758-4c2f-4517-b7a7-d89600b8e119" providerId="ADAL" clId="{34225DC5-5BEC-437F-818A-49BF534206B4}" dt="2024-01-31T08:41:13.053" v="15" actId="165"/>
          <ac:spMkLst>
            <pc:docMk/>
            <pc:sldMk cId="1879907320" sldId="281"/>
            <ac:spMk id="60" creationId="{73AFE158-43D4-9DE9-7FA6-86EC9AE7671D}"/>
          </ac:spMkLst>
        </pc:spChg>
        <pc:spChg chg="mod">
          <ac:chgData name="LE HUU AN 20191663" userId="d3175758-4c2f-4517-b7a7-d89600b8e119" providerId="ADAL" clId="{34225DC5-5BEC-437F-818A-49BF534206B4}" dt="2024-01-31T08:41:13.053" v="15" actId="165"/>
          <ac:spMkLst>
            <pc:docMk/>
            <pc:sldMk cId="1879907320" sldId="281"/>
            <ac:spMk id="61" creationId="{3CA10E2E-20D6-49CB-793B-DFD577887302}"/>
          </ac:spMkLst>
        </pc:spChg>
        <pc:spChg chg="mod">
          <ac:chgData name="LE HUU AN 20191663" userId="d3175758-4c2f-4517-b7a7-d89600b8e119" providerId="ADAL" clId="{34225DC5-5BEC-437F-818A-49BF534206B4}" dt="2024-01-31T08:41:13.053" v="15" actId="165"/>
          <ac:spMkLst>
            <pc:docMk/>
            <pc:sldMk cId="1879907320" sldId="281"/>
            <ac:spMk id="62" creationId="{61FB7949-4853-254E-E2D5-47F62A2F88A3}"/>
          </ac:spMkLst>
        </pc:spChg>
        <pc:spChg chg="mod">
          <ac:chgData name="LE HUU AN 20191663" userId="d3175758-4c2f-4517-b7a7-d89600b8e119" providerId="ADAL" clId="{34225DC5-5BEC-437F-818A-49BF534206B4}" dt="2024-01-31T08:41:13.053" v="15" actId="165"/>
          <ac:spMkLst>
            <pc:docMk/>
            <pc:sldMk cId="1879907320" sldId="281"/>
            <ac:spMk id="63" creationId="{8548E664-4B9C-64B1-C4C3-63C7F6A23065}"/>
          </ac:spMkLst>
        </pc:spChg>
        <pc:spChg chg="mod">
          <ac:chgData name="LE HUU AN 20191663" userId="d3175758-4c2f-4517-b7a7-d89600b8e119" providerId="ADAL" clId="{34225DC5-5BEC-437F-818A-49BF534206B4}" dt="2024-01-31T08:41:13.053" v="15" actId="165"/>
          <ac:spMkLst>
            <pc:docMk/>
            <pc:sldMk cId="1879907320" sldId="281"/>
            <ac:spMk id="64" creationId="{AC8F0A85-0136-29C5-3060-9D30C61D23C7}"/>
          </ac:spMkLst>
        </pc:spChg>
        <pc:spChg chg="mod">
          <ac:chgData name="LE HUU AN 20191663" userId="d3175758-4c2f-4517-b7a7-d89600b8e119" providerId="ADAL" clId="{34225DC5-5BEC-437F-818A-49BF534206B4}" dt="2024-01-31T08:41:13.053" v="15" actId="165"/>
          <ac:spMkLst>
            <pc:docMk/>
            <pc:sldMk cId="1879907320" sldId="281"/>
            <ac:spMk id="65" creationId="{D596EBBA-3796-636C-8F90-A1620E088353}"/>
          </ac:spMkLst>
        </pc:spChg>
        <pc:spChg chg="mod">
          <ac:chgData name="LE HUU AN 20191663" userId="d3175758-4c2f-4517-b7a7-d89600b8e119" providerId="ADAL" clId="{34225DC5-5BEC-437F-818A-49BF534206B4}" dt="2024-01-31T08:41:13.053" v="15" actId="165"/>
          <ac:spMkLst>
            <pc:docMk/>
            <pc:sldMk cId="1879907320" sldId="281"/>
            <ac:spMk id="66" creationId="{BA7E000F-3A09-7035-B8F7-05602F6D6CD2}"/>
          </ac:spMkLst>
        </pc:spChg>
        <pc:spChg chg="mod">
          <ac:chgData name="LE HUU AN 20191663" userId="d3175758-4c2f-4517-b7a7-d89600b8e119" providerId="ADAL" clId="{34225DC5-5BEC-437F-818A-49BF534206B4}" dt="2024-01-31T08:41:13.053" v="15" actId="165"/>
          <ac:spMkLst>
            <pc:docMk/>
            <pc:sldMk cId="1879907320" sldId="281"/>
            <ac:spMk id="67" creationId="{9306D76C-3483-212B-209B-FE08E6EC7375}"/>
          </ac:spMkLst>
        </pc:spChg>
        <pc:spChg chg="mod">
          <ac:chgData name="LE HUU AN 20191663" userId="d3175758-4c2f-4517-b7a7-d89600b8e119" providerId="ADAL" clId="{34225DC5-5BEC-437F-818A-49BF534206B4}" dt="2024-01-31T08:41:13.053" v="15" actId="165"/>
          <ac:spMkLst>
            <pc:docMk/>
            <pc:sldMk cId="1879907320" sldId="281"/>
            <ac:spMk id="68" creationId="{A7004D9A-63B6-0AE7-6C3C-725F382C0913}"/>
          </ac:spMkLst>
        </pc:spChg>
        <pc:spChg chg="mod">
          <ac:chgData name="LE HUU AN 20191663" userId="d3175758-4c2f-4517-b7a7-d89600b8e119" providerId="ADAL" clId="{34225DC5-5BEC-437F-818A-49BF534206B4}" dt="2024-01-31T08:41:13.053" v="15" actId="165"/>
          <ac:spMkLst>
            <pc:docMk/>
            <pc:sldMk cId="1879907320" sldId="281"/>
            <ac:spMk id="69" creationId="{85E791F8-50D3-6603-4E04-269DF6217D50}"/>
          </ac:spMkLst>
        </pc:spChg>
        <pc:spChg chg="mod">
          <ac:chgData name="LE HUU AN 20191663" userId="d3175758-4c2f-4517-b7a7-d89600b8e119" providerId="ADAL" clId="{34225DC5-5BEC-437F-818A-49BF534206B4}" dt="2024-02-13T09:11:25.834" v="446" actId="207"/>
          <ac:spMkLst>
            <pc:docMk/>
            <pc:sldMk cId="1879907320" sldId="281"/>
            <ac:spMk id="70" creationId="{61C23F02-38D6-8D56-474B-454D4C3D6299}"/>
          </ac:spMkLst>
        </pc:spChg>
        <pc:spChg chg="mod">
          <ac:chgData name="LE HUU AN 20191663" userId="d3175758-4c2f-4517-b7a7-d89600b8e119" providerId="ADAL" clId="{34225DC5-5BEC-437F-818A-49BF534206B4}" dt="2024-01-31T08:41:13.053" v="15" actId="165"/>
          <ac:spMkLst>
            <pc:docMk/>
            <pc:sldMk cId="1879907320" sldId="281"/>
            <ac:spMk id="71" creationId="{8A584EA3-8641-9671-6AAC-7F0D10BA6021}"/>
          </ac:spMkLst>
        </pc:spChg>
        <pc:spChg chg="mod">
          <ac:chgData name="LE HUU AN 20191663" userId="d3175758-4c2f-4517-b7a7-d89600b8e119" providerId="ADAL" clId="{34225DC5-5BEC-437F-818A-49BF534206B4}" dt="2024-01-31T08:41:13.053" v="15" actId="165"/>
          <ac:spMkLst>
            <pc:docMk/>
            <pc:sldMk cId="1879907320" sldId="281"/>
            <ac:spMk id="72" creationId="{B046781E-71FD-6435-9B73-F217DC1D4619}"/>
          </ac:spMkLst>
        </pc:spChg>
        <pc:spChg chg="mod">
          <ac:chgData name="LE HUU AN 20191663" userId="d3175758-4c2f-4517-b7a7-d89600b8e119" providerId="ADAL" clId="{34225DC5-5BEC-437F-818A-49BF534206B4}" dt="2024-01-31T08:41:13.053" v="15" actId="165"/>
          <ac:spMkLst>
            <pc:docMk/>
            <pc:sldMk cId="1879907320" sldId="281"/>
            <ac:spMk id="73" creationId="{F3645BF6-A5D0-9FB6-EB67-072E2CB9F82F}"/>
          </ac:spMkLst>
        </pc:spChg>
        <pc:spChg chg="mod">
          <ac:chgData name="LE HUU AN 20191663" userId="d3175758-4c2f-4517-b7a7-d89600b8e119" providerId="ADAL" clId="{34225DC5-5BEC-437F-818A-49BF534206B4}" dt="2024-01-31T08:41:13.053" v="15" actId="165"/>
          <ac:spMkLst>
            <pc:docMk/>
            <pc:sldMk cId="1879907320" sldId="281"/>
            <ac:spMk id="74" creationId="{A716A366-2459-C8BD-F938-F8D8668DBE34}"/>
          </ac:spMkLst>
        </pc:spChg>
        <pc:spChg chg="mod">
          <ac:chgData name="LE HUU AN 20191663" userId="d3175758-4c2f-4517-b7a7-d89600b8e119" providerId="ADAL" clId="{34225DC5-5BEC-437F-818A-49BF534206B4}" dt="2024-01-31T08:41:13.053" v="15" actId="165"/>
          <ac:spMkLst>
            <pc:docMk/>
            <pc:sldMk cId="1879907320" sldId="281"/>
            <ac:spMk id="75" creationId="{2786DCA6-D99E-D095-FD0A-870519C488DA}"/>
          </ac:spMkLst>
        </pc:spChg>
        <pc:spChg chg="mod">
          <ac:chgData name="LE HUU AN 20191663" userId="d3175758-4c2f-4517-b7a7-d89600b8e119" providerId="ADAL" clId="{34225DC5-5BEC-437F-818A-49BF534206B4}" dt="2024-01-31T08:41:13.053" v="15" actId="165"/>
          <ac:spMkLst>
            <pc:docMk/>
            <pc:sldMk cId="1879907320" sldId="281"/>
            <ac:spMk id="76" creationId="{23C01E52-722E-7638-92A8-23EAFB843446}"/>
          </ac:spMkLst>
        </pc:spChg>
        <pc:spChg chg="mod">
          <ac:chgData name="LE HUU AN 20191663" userId="d3175758-4c2f-4517-b7a7-d89600b8e119" providerId="ADAL" clId="{34225DC5-5BEC-437F-818A-49BF534206B4}" dt="2024-01-31T08:41:13.053" v="15" actId="165"/>
          <ac:spMkLst>
            <pc:docMk/>
            <pc:sldMk cId="1879907320" sldId="281"/>
            <ac:spMk id="77" creationId="{36C17393-EBB2-3896-3F25-456AE01B30E9}"/>
          </ac:spMkLst>
        </pc:spChg>
        <pc:grpChg chg="add del mod">
          <ac:chgData name="LE HUU AN 20191663" userId="d3175758-4c2f-4517-b7a7-d89600b8e119" providerId="ADAL" clId="{34225DC5-5BEC-437F-818A-49BF534206B4}" dt="2024-01-31T08:41:13.053" v="15" actId="165"/>
          <ac:grpSpMkLst>
            <pc:docMk/>
            <pc:sldMk cId="1879907320" sldId="281"/>
            <ac:grpSpMk id="2" creationId="{A2EBB834-AA06-62C0-555E-87C04DCE897E}"/>
          </ac:grpSpMkLst>
        </pc:grpChg>
        <pc:grpChg chg="mod topLvl">
          <ac:chgData name="LE HUU AN 20191663" userId="d3175758-4c2f-4517-b7a7-d89600b8e119" providerId="ADAL" clId="{34225DC5-5BEC-437F-818A-49BF534206B4}" dt="2024-01-31T08:41:41.607" v="24" actId="164"/>
          <ac:grpSpMkLst>
            <pc:docMk/>
            <pc:sldMk cId="1879907320" sldId="281"/>
            <ac:grpSpMk id="3" creationId="{01FA90C0-0FD7-FC38-4BFC-0B744B18E9FF}"/>
          </ac:grpSpMkLst>
        </pc:grpChg>
        <pc:grpChg chg="del mod topLvl">
          <ac:chgData name="LE HUU AN 20191663" userId="d3175758-4c2f-4517-b7a7-d89600b8e119" providerId="ADAL" clId="{34225DC5-5BEC-437F-818A-49BF534206B4}" dt="2024-01-31T08:41:19.513" v="17" actId="478"/>
          <ac:grpSpMkLst>
            <pc:docMk/>
            <pc:sldMk cId="1879907320" sldId="281"/>
            <ac:grpSpMk id="4" creationId="{D7C70343-E1C4-C7F5-DD3B-6634C3695CD6}"/>
          </ac:grpSpMkLst>
        </pc:grpChg>
        <pc:grpChg chg="mod topLvl">
          <ac:chgData name="LE HUU AN 20191663" userId="d3175758-4c2f-4517-b7a7-d89600b8e119" providerId="ADAL" clId="{34225DC5-5BEC-437F-818A-49BF534206B4}" dt="2024-01-31T08:42:40.062" v="42" actId="164"/>
          <ac:grpSpMkLst>
            <pc:docMk/>
            <pc:sldMk cId="1879907320" sldId="281"/>
            <ac:grpSpMk id="5" creationId="{5A3F31D9-A45B-C703-15B1-38D32F3BAD1E}"/>
          </ac:grpSpMkLst>
        </pc:grpChg>
        <pc:grpChg chg="mod topLvl">
          <ac:chgData name="LE HUU AN 20191663" userId="d3175758-4c2f-4517-b7a7-d89600b8e119" providerId="ADAL" clId="{34225DC5-5BEC-437F-818A-49BF534206B4}" dt="2024-01-31T08:42:49.756" v="43" actId="164"/>
          <ac:grpSpMkLst>
            <pc:docMk/>
            <pc:sldMk cId="1879907320" sldId="281"/>
            <ac:grpSpMk id="6" creationId="{A285CF9B-9FB0-91C8-3F29-2B9930A08832}"/>
          </ac:grpSpMkLst>
        </pc:grpChg>
        <pc:grpChg chg="mod topLvl">
          <ac:chgData name="LE HUU AN 20191663" userId="d3175758-4c2f-4517-b7a7-d89600b8e119" providerId="ADAL" clId="{34225DC5-5BEC-437F-818A-49BF534206B4}" dt="2024-01-31T08:41:50.583" v="25" actId="164"/>
          <ac:grpSpMkLst>
            <pc:docMk/>
            <pc:sldMk cId="1879907320" sldId="281"/>
            <ac:grpSpMk id="7" creationId="{68E0AE0F-30DE-74FF-59A8-9A88FB099C86}"/>
          </ac:grpSpMkLst>
        </pc:grpChg>
        <pc:grpChg chg="del mod topLvl">
          <ac:chgData name="LE HUU AN 20191663" userId="d3175758-4c2f-4517-b7a7-d89600b8e119" providerId="ADAL" clId="{34225DC5-5BEC-437F-818A-49BF534206B4}" dt="2024-01-31T08:41:19.513" v="17" actId="478"/>
          <ac:grpSpMkLst>
            <pc:docMk/>
            <pc:sldMk cId="1879907320" sldId="281"/>
            <ac:grpSpMk id="8" creationId="{9B1CF008-C1A0-323F-72CA-ECC4EAA77BA4}"/>
          </ac:grpSpMkLst>
        </pc:grpChg>
        <pc:grpChg chg="mod topLvl">
          <ac:chgData name="LE HUU AN 20191663" userId="d3175758-4c2f-4517-b7a7-d89600b8e119" providerId="ADAL" clId="{34225DC5-5BEC-437F-818A-49BF534206B4}" dt="2024-01-31T08:42:40.062" v="42" actId="164"/>
          <ac:grpSpMkLst>
            <pc:docMk/>
            <pc:sldMk cId="1879907320" sldId="281"/>
            <ac:grpSpMk id="9" creationId="{683DE56E-792D-F4C2-7D8E-97748018B43B}"/>
          </ac:grpSpMkLst>
        </pc:grpChg>
        <pc:grpChg chg="mod topLvl">
          <ac:chgData name="LE HUU AN 20191663" userId="d3175758-4c2f-4517-b7a7-d89600b8e119" providerId="ADAL" clId="{34225DC5-5BEC-437F-818A-49BF534206B4}" dt="2024-01-31T08:42:49.756" v="43" actId="164"/>
          <ac:grpSpMkLst>
            <pc:docMk/>
            <pc:sldMk cId="1879907320" sldId="281"/>
            <ac:grpSpMk id="10" creationId="{66FD1688-E630-9449-BA40-11E9DF775221}"/>
          </ac:grpSpMkLst>
        </pc:grpChg>
        <pc:grpChg chg="mod topLvl">
          <ac:chgData name="LE HUU AN 20191663" userId="d3175758-4c2f-4517-b7a7-d89600b8e119" providerId="ADAL" clId="{34225DC5-5BEC-437F-818A-49BF534206B4}" dt="2024-01-31T08:41:50.583" v="25" actId="164"/>
          <ac:grpSpMkLst>
            <pc:docMk/>
            <pc:sldMk cId="1879907320" sldId="281"/>
            <ac:grpSpMk id="11" creationId="{5BEACCC2-E2AF-DB57-DE66-939C71A24840}"/>
          </ac:grpSpMkLst>
        </pc:grpChg>
        <pc:grpChg chg="mod topLvl">
          <ac:chgData name="LE HUU AN 20191663" userId="d3175758-4c2f-4517-b7a7-d89600b8e119" providerId="ADAL" clId="{34225DC5-5BEC-437F-818A-49BF534206B4}" dt="2024-01-31T08:41:41.607" v="24" actId="164"/>
          <ac:grpSpMkLst>
            <pc:docMk/>
            <pc:sldMk cId="1879907320" sldId="281"/>
            <ac:grpSpMk id="12" creationId="{C62EF7C6-98C1-1995-3D40-336D52076DE0}"/>
          </ac:grpSpMkLst>
        </pc:grpChg>
        <pc:grpChg chg="mod">
          <ac:chgData name="LE HUU AN 20191663" userId="d3175758-4c2f-4517-b7a7-d89600b8e119" providerId="ADAL" clId="{34225DC5-5BEC-437F-818A-49BF534206B4}" dt="2024-01-31T08:41:13.053" v="15" actId="165"/>
          <ac:grpSpMkLst>
            <pc:docMk/>
            <pc:sldMk cId="1879907320" sldId="281"/>
            <ac:grpSpMk id="14" creationId="{6C3EF944-9AE9-F531-1EEA-C308BD130074}"/>
          </ac:grpSpMkLst>
        </pc:grpChg>
        <pc:grpChg chg="mod">
          <ac:chgData name="LE HUU AN 20191663" userId="d3175758-4c2f-4517-b7a7-d89600b8e119" providerId="ADAL" clId="{34225DC5-5BEC-437F-818A-49BF534206B4}" dt="2024-01-31T08:41:13.053" v="15" actId="165"/>
          <ac:grpSpMkLst>
            <pc:docMk/>
            <pc:sldMk cId="1879907320" sldId="281"/>
            <ac:grpSpMk id="18" creationId="{52F07A04-D633-E4E0-7CC2-3ACE8B87EA3F}"/>
          </ac:grpSpMkLst>
        </pc:grpChg>
        <pc:grpChg chg="mod">
          <ac:chgData name="LE HUU AN 20191663" userId="d3175758-4c2f-4517-b7a7-d89600b8e119" providerId="ADAL" clId="{34225DC5-5BEC-437F-818A-49BF534206B4}" dt="2024-01-31T08:41:13.053" v="15" actId="165"/>
          <ac:grpSpMkLst>
            <pc:docMk/>
            <pc:sldMk cId="1879907320" sldId="281"/>
            <ac:grpSpMk id="22" creationId="{053FCBD6-827F-5B17-FBAA-BDE97CBACA37}"/>
          </ac:grpSpMkLst>
        </pc:grpChg>
        <pc:grpChg chg="mod">
          <ac:chgData name="LE HUU AN 20191663" userId="d3175758-4c2f-4517-b7a7-d89600b8e119" providerId="ADAL" clId="{34225DC5-5BEC-437F-818A-49BF534206B4}" dt="2024-01-31T08:41:13.053" v="15" actId="165"/>
          <ac:grpSpMkLst>
            <pc:docMk/>
            <pc:sldMk cId="1879907320" sldId="281"/>
            <ac:grpSpMk id="26" creationId="{D37A9348-A9C0-83B9-B690-9057029AF92E}"/>
          </ac:grpSpMkLst>
        </pc:grpChg>
        <pc:grpChg chg="mod">
          <ac:chgData name="LE HUU AN 20191663" userId="d3175758-4c2f-4517-b7a7-d89600b8e119" providerId="ADAL" clId="{34225DC5-5BEC-437F-818A-49BF534206B4}" dt="2024-01-31T08:41:13.053" v="15" actId="165"/>
          <ac:grpSpMkLst>
            <pc:docMk/>
            <pc:sldMk cId="1879907320" sldId="281"/>
            <ac:grpSpMk id="30" creationId="{9777CA72-2111-27F6-1BAB-C060E738E47E}"/>
          </ac:grpSpMkLst>
        </pc:grpChg>
        <pc:grpChg chg="add mod">
          <ac:chgData name="LE HUU AN 20191663" userId="d3175758-4c2f-4517-b7a7-d89600b8e119" providerId="ADAL" clId="{34225DC5-5BEC-437F-818A-49BF534206B4}" dt="2024-01-31T08:42:26.981" v="41" actId="1076"/>
          <ac:grpSpMkLst>
            <pc:docMk/>
            <pc:sldMk cId="1879907320" sldId="281"/>
            <ac:grpSpMk id="78" creationId="{432E8EED-1263-1701-9939-9F80C5283846}"/>
          </ac:grpSpMkLst>
        </pc:grpChg>
        <pc:grpChg chg="add mod">
          <ac:chgData name="LE HUU AN 20191663" userId="d3175758-4c2f-4517-b7a7-d89600b8e119" providerId="ADAL" clId="{34225DC5-5BEC-437F-818A-49BF534206B4}" dt="2024-01-31T08:42:20.157" v="40" actId="1076"/>
          <ac:grpSpMkLst>
            <pc:docMk/>
            <pc:sldMk cId="1879907320" sldId="281"/>
            <ac:grpSpMk id="79" creationId="{4EEB52A6-A0D6-824E-0158-3609FD3CAE31}"/>
          </ac:grpSpMkLst>
        </pc:grpChg>
        <pc:grpChg chg="add mod">
          <ac:chgData name="LE HUU AN 20191663" userId="d3175758-4c2f-4517-b7a7-d89600b8e119" providerId="ADAL" clId="{34225DC5-5BEC-437F-818A-49BF534206B4}" dt="2024-01-31T08:42:40.062" v="42" actId="164"/>
          <ac:grpSpMkLst>
            <pc:docMk/>
            <pc:sldMk cId="1879907320" sldId="281"/>
            <ac:grpSpMk id="80" creationId="{0B735AF0-508C-AEA0-77F5-D5EF7EF28BED}"/>
          </ac:grpSpMkLst>
        </pc:grpChg>
        <pc:grpChg chg="add mod">
          <ac:chgData name="LE HUU AN 20191663" userId="d3175758-4c2f-4517-b7a7-d89600b8e119" providerId="ADAL" clId="{34225DC5-5BEC-437F-818A-49BF534206B4}" dt="2024-01-31T08:42:49.756" v="43" actId="164"/>
          <ac:grpSpMkLst>
            <pc:docMk/>
            <pc:sldMk cId="1879907320" sldId="281"/>
            <ac:grpSpMk id="81" creationId="{DD96E66D-0D15-8BF1-D305-2DD35E8C5B8E}"/>
          </ac:grpSpMkLst>
        </pc:grpChg>
      </pc:sldChg>
      <pc:sldChg chg="addSp modSp mod">
        <pc:chgData name="LE HUU AN 20191663" userId="d3175758-4c2f-4517-b7a7-d89600b8e119" providerId="ADAL" clId="{34225DC5-5BEC-437F-818A-49BF534206B4}" dt="2024-02-20T13:58:16.271" v="821" actId="1076"/>
        <pc:sldMkLst>
          <pc:docMk/>
          <pc:sldMk cId="3965209097" sldId="283"/>
        </pc:sldMkLst>
        <pc:spChg chg="mod">
          <ac:chgData name="LE HUU AN 20191663" userId="d3175758-4c2f-4517-b7a7-d89600b8e119" providerId="ADAL" clId="{34225DC5-5BEC-437F-818A-49BF534206B4}" dt="2024-01-31T11:16:05.698" v="148" actId="207"/>
          <ac:spMkLst>
            <pc:docMk/>
            <pc:sldMk cId="3965209097" sldId="283"/>
            <ac:spMk id="2" creationId="{D7D3D6FB-8F6E-204B-E916-9691FE48B408}"/>
          </ac:spMkLst>
        </pc:spChg>
        <pc:spChg chg="mod">
          <ac:chgData name="LE HUU AN 20191663" userId="d3175758-4c2f-4517-b7a7-d89600b8e119" providerId="ADAL" clId="{34225DC5-5BEC-437F-818A-49BF534206B4}" dt="2024-01-31T11:16:05.698" v="148" actId="207"/>
          <ac:spMkLst>
            <pc:docMk/>
            <pc:sldMk cId="3965209097" sldId="283"/>
            <ac:spMk id="3" creationId="{6F136582-9E45-AF2C-C9D5-5E7E797AF3FA}"/>
          </ac:spMkLst>
        </pc:spChg>
        <pc:spChg chg="add mod">
          <ac:chgData name="LE HUU AN 20191663" userId="d3175758-4c2f-4517-b7a7-d89600b8e119" providerId="ADAL" clId="{34225DC5-5BEC-437F-818A-49BF534206B4}" dt="2024-01-31T11:14:26.292" v="140" actId="14100"/>
          <ac:spMkLst>
            <pc:docMk/>
            <pc:sldMk cId="3965209097" sldId="283"/>
            <ac:spMk id="5" creationId="{396BAF4B-FE34-5386-4DE1-D8BC697518EB}"/>
          </ac:spMkLst>
        </pc:spChg>
        <pc:spChg chg="add mod">
          <ac:chgData name="LE HUU AN 20191663" userId="d3175758-4c2f-4517-b7a7-d89600b8e119" providerId="ADAL" clId="{34225DC5-5BEC-437F-818A-49BF534206B4}" dt="2024-01-31T11:14:20.069" v="137" actId="14100"/>
          <ac:spMkLst>
            <pc:docMk/>
            <pc:sldMk cId="3965209097" sldId="283"/>
            <ac:spMk id="6" creationId="{7783B300-1432-BF1F-52A3-B87DE4182FF9}"/>
          </ac:spMkLst>
        </pc:spChg>
        <pc:spChg chg="add mod">
          <ac:chgData name="LE HUU AN 20191663" userId="d3175758-4c2f-4517-b7a7-d89600b8e119" providerId="ADAL" clId="{34225DC5-5BEC-437F-818A-49BF534206B4}" dt="2024-02-20T13:57:41.769" v="817" actId="20577"/>
          <ac:spMkLst>
            <pc:docMk/>
            <pc:sldMk cId="3965209097" sldId="283"/>
            <ac:spMk id="12" creationId="{31327FD8-C5D3-F422-0138-42CE3A949D86}"/>
          </ac:spMkLst>
        </pc:spChg>
        <pc:spChg chg="add mod">
          <ac:chgData name="LE HUU AN 20191663" userId="d3175758-4c2f-4517-b7a7-d89600b8e119" providerId="ADAL" clId="{34225DC5-5BEC-437F-818A-49BF534206B4}" dt="2024-02-20T13:57:44.618" v="820" actId="20577"/>
          <ac:spMkLst>
            <pc:docMk/>
            <pc:sldMk cId="3965209097" sldId="283"/>
            <ac:spMk id="14" creationId="{02FF7D5E-5B70-46CB-BA49-2E3F1D5FD781}"/>
          </ac:spMkLst>
        </pc:spChg>
        <pc:spChg chg="mod">
          <ac:chgData name="LE HUU AN 20191663" userId="d3175758-4c2f-4517-b7a7-d89600b8e119" providerId="ADAL" clId="{34225DC5-5BEC-437F-818A-49BF534206B4}" dt="2024-01-31T11:15:38.163" v="145" actId="207"/>
          <ac:spMkLst>
            <pc:docMk/>
            <pc:sldMk cId="3965209097" sldId="283"/>
            <ac:spMk id="15" creationId="{5D165A55-76E5-6F2F-9566-C961120C76FF}"/>
          </ac:spMkLst>
        </pc:spChg>
        <pc:spChg chg="mod">
          <ac:chgData name="LE HUU AN 20191663" userId="d3175758-4c2f-4517-b7a7-d89600b8e119" providerId="ADAL" clId="{34225DC5-5BEC-437F-818A-49BF534206B4}" dt="2024-01-31T11:15:42.204" v="146" actId="1076"/>
          <ac:spMkLst>
            <pc:docMk/>
            <pc:sldMk cId="3965209097" sldId="283"/>
            <ac:spMk id="16" creationId="{937617E5-21A3-D3F0-69ED-64B4D0B2A275}"/>
          </ac:spMkLst>
        </pc:spChg>
        <pc:spChg chg="mod">
          <ac:chgData name="LE HUU AN 20191663" userId="d3175758-4c2f-4517-b7a7-d89600b8e119" providerId="ADAL" clId="{34225DC5-5BEC-437F-818A-49BF534206B4}" dt="2024-01-31T11:15:54.043" v="147" actId="207"/>
          <ac:spMkLst>
            <pc:docMk/>
            <pc:sldMk cId="3965209097" sldId="283"/>
            <ac:spMk id="28" creationId="{BE4F5CD1-0BB9-9D66-4526-D568C5458A7B}"/>
          </ac:spMkLst>
        </pc:spChg>
        <pc:spChg chg="mod">
          <ac:chgData name="LE HUU AN 20191663" userId="d3175758-4c2f-4517-b7a7-d89600b8e119" providerId="ADAL" clId="{34225DC5-5BEC-437F-818A-49BF534206B4}" dt="2024-02-20T13:58:16.271" v="821" actId="1076"/>
          <ac:spMkLst>
            <pc:docMk/>
            <pc:sldMk cId="3965209097" sldId="283"/>
            <ac:spMk id="50" creationId="{549ED4AE-8D71-8FA2-2A06-B5F8201F712D}"/>
          </ac:spMkLst>
        </pc:spChg>
        <pc:grpChg chg="mod">
          <ac:chgData name="LE HUU AN 20191663" userId="d3175758-4c2f-4517-b7a7-d89600b8e119" providerId="ADAL" clId="{34225DC5-5BEC-437F-818A-49BF534206B4}" dt="2024-01-31T11:16:05.698" v="148" actId="207"/>
          <ac:grpSpMkLst>
            <pc:docMk/>
            <pc:sldMk cId="3965209097" sldId="283"/>
            <ac:grpSpMk id="4" creationId="{56B4F236-054E-E5F0-9E6C-D0D34BAA4AD3}"/>
          </ac:grpSpMkLst>
        </pc:grpChg>
        <pc:grpChg chg="mod">
          <ac:chgData name="LE HUU AN 20191663" userId="d3175758-4c2f-4517-b7a7-d89600b8e119" providerId="ADAL" clId="{34225DC5-5BEC-437F-818A-49BF534206B4}" dt="2024-01-31T11:14:13.020" v="135" actId="1076"/>
          <ac:grpSpMkLst>
            <pc:docMk/>
            <pc:sldMk cId="3965209097" sldId="283"/>
            <ac:grpSpMk id="19" creationId="{1A5D9719-18BA-8F52-9DD2-1C916570F95F}"/>
          </ac:grpSpMkLst>
        </pc:grpChg>
        <pc:cxnChg chg="mod">
          <ac:chgData name="LE HUU AN 20191663" userId="d3175758-4c2f-4517-b7a7-d89600b8e119" providerId="ADAL" clId="{34225DC5-5BEC-437F-818A-49BF534206B4}" dt="2024-01-31T11:14:16.137" v="136" actId="14100"/>
          <ac:cxnSpMkLst>
            <pc:docMk/>
            <pc:sldMk cId="3965209097" sldId="283"/>
            <ac:cxnSpMk id="9" creationId="{66286F99-DD6C-62CE-02C8-75356C9615CA}"/>
          </ac:cxnSpMkLst>
        </pc:cxnChg>
        <pc:cxnChg chg="mod">
          <ac:chgData name="LE HUU AN 20191663" userId="d3175758-4c2f-4517-b7a7-d89600b8e119" providerId="ADAL" clId="{34225DC5-5BEC-437F-818A-49BF534206B4}" dt="2024-01-31T11:14:06.952" v="134" actId="14100"/>
          <ac:cxnSpMkLst>
            <pc:docMk/>
            <pc:sldMk cId="3965209097" sldId="283"/>
            <ac:cxnSpMk id="13" creationId="{FD05CECC-AA82-0CB9-0C31-3C5F1EB76329}"/>
          </ac:cxnSpMkLst>
        </pc:cxnChg>
        <pc:cxnChg chg="mod">
          <ac:chgData name="LE HUU AN 20191663" userId="d3175758-4c2f-4517-b7a7-d89600b8e119" providerId="ADAL" clId="{34225DC5-5BEC-437F-818A-49BF534206B4}" dt="2024-01-31T11:13:53.806" v="133" actId="14100"/>
          <ac:cxnSpMkLst>
            <pc:docMk/>
            <pc:sldMk cId="3965209097" sldId="283"/>
            <ac:cxnSpMk id="70" creationId="{4EBE7750-CA55-54E7-48D8-34BC5EE6BA0E}"/>
          </ac:cxnSpMkLst>
        </pc:cxnChg>
      </pc:sldChg>
      <pc:sldChg chg="addSp delSp modSp mod">
        <pc:chgData name="LE HUU AN 20191663" userId="d3175758-4c2f-4517-b7a7-d89600b8e119" providerId="ADAL" clId="{34225DC5-5BEC-437F-818A-49BF534206B4}" dt="2024-01-31T08:53:42.562" v="128" actId="1076"/>
        <pc:sldMkLst>
          <pc:docMk/>
          <pc:sldMk cId="3930441544" sldId="285"/>
        </pc:sldMkLst>
        <pc:spChg chg="del mod topLvl">
          <ac:chgData name="LE HUU AN 20191663" userId="d3175758-4c2f-4517-b7a7-d89600b8e119" providerId="ADAL" clId="{34225DC5-5BEC-437F-818A-49BF534206B4}" dt="2024-01-31T08:43:58.726" v="47" actId="478"/>
          <ac:spMkLst>
            <pc:docMk/>
            <pc:sldMk cId="3930441544" sldId="285"/>
            <ac:spMk id="12" creationId="{8D5AAD95-EAE7-0E93-3EA4-12E1ED519E6A}"/>
          </ac:spMkLst>
        </pc:spChg>
        <pc:spChg chg="mod">
          <ac:chgData name="LE HUU AN 20191663" userId="d3175758-4c2f-4517-b7a7-d89600b8e119" providerId="ADAL" clId="{34225DC5-5BEC-437F-818A-49BF534206B4}" dt="2024-01-31T08:43:53.536" v="45" actId="165"/>
          <ac:spMkLst>
            <pc:docMk/>
            <pc:sldMk cId="3930441544" sldId="285"/>
            <ac:spMk id="14" creationId="{1A8324ED-30E0-A61E-9572-31101101C3EB}"/>
          </ac:spMkLst>
        </pc:spChg>
        <pc:spChg chg="mod">
          <ac:chgData name="LE HUU AN 20191663" userId="d3175758-4c2f-4517-b7a7-d89600b8e119" providerId="ADAL" clId="{34225DC5-5BEC-437F-818A-49BF534206B4}" dt="2024-01-31T08:43:53.536" v="45" actId="165"/>
          <ac:spMkLst>
            <pc:docMk/>
            <pc:sldMk cId="3930441544" sldId="285"/>
            <ac:spMk id="15" creationId="{8471E480-52E3-BE1C-F118-9665B20C9860}"/>
          </ac:spMkLst>
        </pc:spChg>
        <pc:spChg chg="mod">
          <ac:chgData name="LE HUU AN 20191663" userId="d3175758-4c2f-4517-b7a7-d89600b8e119" providerId="ADAL" clId="{34225DC5-5BEC-437F-818A-49BF534206B4}" dt="2024-01-31T08:43:53.536" v="45" actId="165"/>
          <ac:spMkLst>
            <pc:docMk/>
            <pc:sldMk cId="3930441544" sldId="285"/>
            <ac:spMk id="16" creationId="{BF313E90-5A7C-9187-259A-A55F67A34340}"/>
          </ac:spMkLst>
        </pc:spChg>
        <pc:spChg chg="mod">
          <ac:chgData name="LE HUU AN 20191663" userId="d3175758-4c2f-4517-b7a7-d89600b8e119" providerId="ADAL" clId="{34225DC5-5BEC-437F-818A-49BF534206B4}" dt="2024-01-31T08:43:53.536" v="45" actId="165"/>
          <ac:spMkLst>
            <pc:docMk/>
            <pc:sldMk cId="3930441544" sldId="285"/>
            <ac:spMk id="18" creationId="{E06986DA-F251-115D-1412-1A0D8C128608}"/>
          </ac:spMkLst>
        </pc:spChg>
        <pc:spChg chg="mod">
          <ac:chgData name="LE HUU AN 20191663" userId="d3175758-4c2f-4517-b7a7-d89600b8e119" providerId="ADAL" clId="{34225DC5-5BEC-437F-818A-49BF534206B4}" dt="2024-01-31T08:43:53.536" v="45" actId="165"/>
          <ac:spMkLst>
            <pc:docMk/>
            <pc:sldMk cId="3930441544" sldId="285"/>
            <ac:spMk id="19" creationId="{EBA9E333-EFB3-6ED2-F919-6EA392EAB4D5}"/>
          </ac:spMkLst>
        </pc:spChg>
        <pc:spChg chg="mod">
          <ac:chgData name="LE HUU AN 20191663" userId="d3175758-4c2f-4517-b7a7-d89600b8e119" providerId="ADAL" clId="{34225DC5-5BEC-437F-818A-49BF534206B4}" dt="2024-01-31T08:43:53.536" v="45" actId="165"/>
          <ac:spMkLst>
            <pc:docMk/>
            <pc:sldMk cId="3930441544" sldId="285"/>
            <ac:spMk id="20" creationId="{917955AB-A296-F347-1FCE-69832A5626AA}"/>
          </ac:spMkLst>
        </pc:spChg>
        <pc:spChg chg="mod">
          <ac:chgData name="LE HUU AN 20191663" userId="d3175758-4c2f-4517-b7a7-d89600b8e119" providerId="ADAL" clId="{34225DC5-5BEC-437F-818A-49BF534206B4}" dt="2024-01-31T08:43:53.536" v="45" actId="165"/>
          <ac:spMkLst>
            <pc:docMk/>
            <pc:sldMk cId="3930441544" sldId="285"/>
            <ac:spMk id="22" creationId="{F18F6D92-8605-3C57-8F5A-020175E6370B}"/>
          </ac:spMkLst>
        </pc:spChg>
        <pc:spChg chg="mod">
          <ac:chgData name="LE HUU AN 20191663" userId="d3175758-4c2f-4517-b7a7-d89600b8e119" providerId="ADAL" clId="{34225DC5-5BEC-437F-818A-49BF534206B4}" dt="2024-01-31T08:43:53.536" v="45" actId="165"/>
          <ac:spMkLst>
            <pc:docMk/>
            <pc:sldMk cId="3930441544" sldId="285"/>
            <ac:spMk id="23" creationId="{ECE2D66A-C41D-1B0B-FAAC-AE1517A81288}"/>
          </ac:spMkLst>
        </pc:spChg>
        <pc:spChg chg="mod">
          <ac:chgData name="LE HUU AN 20191663" userId="d3175758-4c2f-4517-b7a7-d89600b8e119" providerId="ADAL" clId="{34225DC5-5BEC-437F-818A-49BF534206B4}" dt="2024-01-31T08:43:53.536" v="45" actId="165"/>
          <ac:spMkLst>
            <pc:docMk/>
            <pc:sldMk cId="3930441544" sldId="285"/>
            <ac:spMk id="24" creationId="{C08E5D95-DDE9-8F18-8F6B-65D91834C0BD}"/>
          </ac:spMkLst>
        </pc:spChg>
        <pc:spChg chg="mod">
          <ac:chgData name="LE HUU AN 20191663" userId="d3175758-4c2f-4517-b7a7-d89600b8e119" providerId="ADAL" clId="{34225DC5-5BEC-437F-818A-49BF534206B4}" dt="2024-01-31T08:43:53.536" v="45" actId="165"/>
          <ac:spMkLst>
            <pc:docMk/>
            <pc:sldMk cId="3930441544" sldId="285"/>
            <ac:spMk id="26" creationId="{AF6C441A-21E5-07D5-2D24-8B1D2F381DA0}"/>
          </ac:spMkLst>
        </pc:spChg>
        <pc:spChg chg="mod">
          <ac:chgData name="LE HUU AN 20191663" userId="d3175758-4c2f-4517-b7a7-d89600b8e119" providerId="ADAL" clId="{34225DC5-5BEC-437F-818A-49BF534206B4}" dt="2024-01-31T08:43:53.536" v="45" actId="165"/>
          <ac:spMkLst>
            <pc:docMk/>
            <pc:sldMk cId="3930441544" sldId="285"/>
            <ac:spMk id="27" creationId="{1926B2E3-AD2F-C21D-39D5-3D0636A94AF1}"/>
          </ac:spMkLst>
        </pc:spChg>
        <pc:spChg chg="mod">
          <ac:chgData name="LE HUU AN 20191663" userId="d3175758-4c2f-4517-b7a7-d89600b8e119" providerId="ADAL" clId="{34225DC5-5BEC-437F-818A-49BF534206B4}" dt="2024-01-31T08:43:53.536" v="45" actId="165"/>
          <ac:spMkLst>
            <pc:docMk/>
            <pc:sldMk cId="3930441544" sldId="285"/>
            <ac:spMk id="28" creationId="{82AB8E6A-2C23-1828-8C61-DA6F3E5BF7DC}"/>
          </ac:spMkLst>
        </pc:spChg>
        <pc:spChg chg="mod">
          <ac:chgData name="LE HUU AN 20191663" userId="d3175758-4c2f-4517-b7a7-d89600b8e119" providerId="ADAL" clId="{34225DC5-5BEC-437F-818A-49BF534206B4}" dt="2024-01-31T08:43:53.536" v="45" actId="165"/>
          <ac:spMkLst>
            <pc:docMk/>
            <pc:sldMk cId="3930441544" sldId="285"/>
            <ac:spMk id="29" creationId="{0719553A-F74B-E312-9DF8-B27A16CD245D}"/>
          </ac:spMkLst>
        </pc:spChg>
        <pc:spChg chg="mod">
          <ac:chgData name="LE HUU AN 20191663" userId="d3175758-4c2f-4517-b7a7-d89600b8e119" providerId="ADAL" clId="{34225DC5-5BEC-437F-818A-49BF534206B4}" dt="2024-01-31T08:43:53.536" v="45" actId="165"/>
          <ac:spMkLst>
            <pc:docMk/>
            <pc:sldMk cId="3930441544" sldId="285"/>
            <ac:spMk id="30" creationId="{CD2D1DFF-FCA2-A7F8-CDAF-A2D4BB08DA7A}"/>
          </ac:spMkLst>
        </pc:spChg>
        <pc:spChg chg="mod">
          <ac:chgData name="LE HUU AN 20191663" userId="d3175758-4c2f-4517-b7a7-d89600b8e119" providerId="ADAL" clId="{34225DC5-5BEC-437F-818A-49BF534206B4}" dt="2024-01-31T08:43:53.536" v="45" actId="165"/>
          <ac:spMkLst>
            <pc:docMk/>
            <pc:sldMk cId="3930441544" sldId="285"/>
            <ac:spMk id="31" creationId="{9AE5609B-0EB2-4883-0494-822586B84443}"/>
          </ac:spMkLst>
        </pc:spChg>
        <pc:spChg chg="mod">
          <ac:chgData name="LE HUU AN 20191663" userId="d3175758-4c2f-4517-b7a7-d89600b8e119" providerId="ADAL" clId="{34225DC5-5BEC-437F-818A-49BF534206B4}" dt="2024-01-31T08:43:53.536" v="45" actId="165"/>
          <ac:spMkLst>
            <pc:docMk/>
            <pc:sldMk cId="3930441544" sldId="285"/>
            <ac:spMk id="32" creationId="{0003F07F-B3BC-2276-59D7-230D1DE36458}"/>
          </ac:spMkLst>
        </pc:spChg>
        <pc:spChg chg="mod">
          <ac:chgData name="LE HUU AN 20191663" userId="d3175758-4c2f-4517-b7a7-d89600b8e119" providerId="ADAL" clId="{34225DC5-5BEC-437F-818A-49BF534206B4}" dt="2024-01-31T08:43:53.536" v="45" actId="165"/>
          <ac:spMkLst>
            <pc:docMk/>
            <pc:sldMk cId="3930441544" sldId="285"/>
            <ac:spMk id="33" creationId="{1A3DC30C-DFE7-6B20-37D0-B8533CE13EF9}"/>
          </ac:spMkLst>
        </pc:spChg>
        <pc:spChg chg="mod">
          <ac:chgData name="LE HUU AN 20191663" userId="d3175758-4c2f-4517-b7a7-d89600b8e119" providerId="ADAL" clId="{34225DC5-5BEC-437F-818A-49BF534206B4}" dt="2024-01-31T08:43:53.536" v="45" actId="165"/>
          <ac:spMkLst>
            <pc:docMk/>
            <pc:sldMk cId="3930441544" sldId="285"/>
            <ac:spMk id="34" creationId="{AAFC3A28-4726-C234-1CB8-FB99A3B87305}"/>
          </ac:spMkLst>
        </pc:spChg>
        <pc:spChg chg="mod">
          <ac:chgData name="LE HUU AN 20191663" userId="d3175758-4c2f-4517-b7a7-d89600b8e119" providerId="ADAL" clId="{34225DC5-5BEC-437F-818A-49BF534206B4}" dt="2024-01-31T08:43:53.536" v="45" actId="165"/>
          <ac:spMkLst>
            <pc:docMk/>
            <pc:sldMk cId="3930441544" sldId="285"/>
            <ac:spMk id="35" creationId="{0CEF0B45-27B8-A860-C044-FA42DFB5863E}"/>
          </ac:spMkLst>
        </pc:spChg>
        <pc:spChg chg="mod">
          <ac:chgData name="LE HUU AN 20191663" userId="d3175758-4c2f-4517-b7a7-d89600b8e119" providerId="ADAL" clId="{34225DC5-5BEC-437F-818A-49BF534206B4}" dt="2024-01-31T08:43:53.536" v="45" actId="165"/>
          <ac:spMkLst>
            <pc:docMk/>
            <pc:sldMk cId="3930441544" sldId="285"/>
            <ac:spMk id="36" creationId="{F446BFAE-B668-2038-729D-DDFB0A558CD8}"/>
          </ac:spMkLst>
        </pc:spChg>
        <pc:spChg chg="mod">
          <ac:chgData name="LE HUU AN 20191663" userId="d3175758-4c2f-4517-b7a7-d89600b8e119" providerId="ADAL" clId="{34225DC5-5BEC-437F-818A-49BF534206B4}" dt="2024-01-31T08:43:53.536" v="45" actId="165"/>
          <ac:spMkLst>
            <pc:docMk/>
            <pc:sldMk cId="3930441544" sldId="285"/>
            <ac:spMk id="37" creationId="{3B1B2E5A-85D7-AB37-7E34-243A06EB759E}"/>
          </ac:spMkLst>
        </pc:spChg>
        <pc:spChg chg="mod">
          <ac:chgData name="LE HUU AN 20191663" userId="d3175758-4c2f-4517-b7a7-d89600b8e119" providerId="ADAL" clId="{34225DC5-5BEC-437F-818A-49BF534206B4}" dt="2024-01-31T08:43:53.536" v="45" actId="165"/>
          <ac:spMkLst>
            <pc:docMk/>
            <pc:sldMk cId="3930441544" sldId="285"/>
            <ac:spMk id="38" creationId="{5EDC3144-4041-A666-036A-6438CE045467}"/>
          </ac:spMkLst>
        </pc:spChg>
        <pc:spChg chg="mod">
          <ac:chgData name="LE HUU AN 20191663" userId="d3175758-4c2f-4517-b7a7-d89600b8e119" providerId="ADAL" clId="{34225DC5-5BEC-437F-818A-49BF534206B4}" dt="2024-01-31T08:43:53.536" v="45" actId="165"/>
          <ac:spMkLst>
            <pc:docMk/>
            <pc:sldMk cId="3930441544" sldId="285"/>
            <ac:spMk id="42" creationId="{97B3EC0B-6368-22C9-F833-E53174FBAB22}"/>
          </ac:spMkLst>
        </pc:spChg>
        <pc:spChg chg="mod">
          <ac:chgData name="LE HUU AN 20191663" userId="d3175758-4c2f-4517-b7a7-d89600b8e119" providerId="ADAL" clId="{34225DC5-5BEC-437F-818A-49BF534206B4}" dt="2024-01-31T08:43:53.536" v="45" actId="165"/>
          <ac:spMkLst>
            <pc:docMk/>
            <pc:sldMk cId="3930441544" sldId="285"/>
            <ac:spMk id="43" creationId="{A67C0830-E75D-095F-5154-EE3C0248DE5E}"/>
          </ac:spMkLst>
        </pc:spChg>
        <pc:spChg chg="mod">
          <ac:chgData name="LE HUU AN 20191663" userId="d3175758-4c2f-4517-b7a7-d89600b8e119" providerId="ADAL" clId="{34225DC5-5BEC-437F-818A-49BF534206B4}" dt="2024-01-31T08:43:53.536" v="45" actId="165"/>
          <ac:spMkLst>
            <pc:docMk/>
            <pc:sldMk cId="3930441544" sldId="285"/>
            <ac:spMk id="44" creationId="{58ABC0BF-3BF6-28F3-67EA-EE29279F05BF}"/>
          </ac:spMkLst>
        </pc:spChg>
        <pc:spChg chg="mod">
          <ac:chgData name="LE HUU AN 20191663" userId="d3175758-4c2f-4517-b7a7-d89600b8e119" providerId="ADAL" clId="{34225DC5-5BEC-437F-818A-49BF534206B4}" dt="2024-01-31T08:43:53.536" v="45" actId="165"/>
          <ac:spMkLst>
            <pc:docMk/>
            <pc:sldMk cId="3930441544" sldId="285"/>
            <ac:spMk id="45" creationId="{6C184D93-23F3-F142-990B-F8E48097CD24}"/>
          </ac:spMkLst>
        </pc:spChg>
        <pc:spChg chg="mod">
          <ac:chgData name="LE HUU AN 20191663" userId="d3175758-4c2f-4517-b7a7-d89600b8e119" providerId="ADAL" clId="{34225DC5-5BEC-437F-818A-49BF534206B4}" dt="2024-01-31T08:43:53.536" v="45" actId="165"/>
          <ac:spMkLst>
            <pc:docMk/>
            <pc:sldMk cId="3930441544" sldId="285"/>
            <ac:spMk id="46" creationId="{3FA30B64-8D74-44E6-9A13-2C0AAA547AC6}"/>
          </ac:spMkLst>
        </pc:spChg>
        <pc:spChg chg="mod">
          <ac:chgData name="LE HUU AN 20191663" userId="d3175758-4c2f-4517-b7a7-d89600b8e119" providerId="ADAL" clId="{34225DC5-5BEC-437F-818A-49BF534206B4}" dt="2024-01-31T08:43:53.536" v="45" actId="165"/>
          <ac:spMkLst>
            <pc:docMk/>
            <pc:sldMk cId="3930441544" sldId="285"/>
            <ac:spMk id="47" creationId="{AEE72096-B104-3AB8-9289-626E4853D1A0}"/>
          </ac:spMkLst>
        </pc:spChg>
        <pc:spChg chg="mod">
          <ac:chgData name="LE HUU AN 20191663" userId="d3175758-4c2f-4517-b7a7-d89600b8e119" providerId="ADAL" clId="{34225DC5-5BEC-437F-818A-49BF534206B4}" dt="2024-01-31T08:43:53.536" v="45" actId="165"/>
          <ac:spMkLst>
            <pc:docMk/>
            <pc:sldMk cId="3930441544" sldId="285"/>
            <ac:spMk id="48" creationId="{6617547C-B65A-1E2C-C4BE-8F738A03311B}"/>
          </ac:spMkLst>
        </pc:spChg>
        <pc:spChg chg="mod">
          <ac:chgData name="LE HUU AN 20191663" userId="d3175758-4c2f-4517-b7a7-d89600b8e119" providerId="ADAL" clId="{34225DC5-5BEC-437F-818A-49BF534206B4}" dt="2024-01-31T08:43:53.536" v="45" actId="165"/>
          <ac:spMkLst>
            <pc:docMk/>
            <pc:sldMk cId="3930441544" sldId="285"/>
            <ac:spMk id="49" creationId="{96E77355-99D2-27B0-B6B6-BC0D14A628D8}"/>
          </ac:spMkLst>
        </pc:spChg>
        <pc:spChg chg="mod">
          <ac:chgData name="LE HUU AN 20191663" userId="d3175758-4c2f-4517-b7a7-d89600b8e119" providerId="ADAL" clId="{34225DC5-5BEC-437F-818A-49BF534206B4}" dt="2024-01-31T08:43:53.536" v="45" actId="165"/>
          <ac:spMkLst>
            <pc:docMk/>
            <pc:sldMk cId="3930441544" sldId="285"/>
            <ac:spMk id="50" creationId="{1C28E547-0B7F-8AA4-142B-F35A6C355DA5}"/>
          </ac:spMkLst>
        </pc:spChg>
        <pc:spChg chg="mod">
          <ac:chgData name="LE HUU AN 20191663" userId="d3175758-4c2f-4517-b7a7-d89600b8e119" providerId="ADAL" clId="{34225DC5-5BEC-437F-818A-49BF534206B4}" dt="2024-01-31T08:43:53.536" v="45" actId="165"/>
          <ac:spMkLst>
            <pc:docMk/>
            <pc:sldMk cId="3930441544" sldId="285"/>
            <ac:spMk id="51" creationId="{405ADC16-698E-3A16-4721-92F7D6A6B94D}"/>
          </ac:spMkLst>
        </pc:spChg>
        <pc:spChg chg="mod">
          <ac:chgData name="LE HUU AN 20191663" userId="d3175758-4c2f-4517-b7a7-d89600b8e119" providerId="ADAL" clId="{34225DC5-5BEC-437F-818A-49BF534206B4}" dt="2024-01-31T08:43:53.536" v="45" actId="165"/>
          <ac:spMkLst>
            <pc:docMk/>
            <pc:sldMk cId="3930441544" sldId="285"/>
            <ac:spMk id="52" creationId="{CA348888-D428-8E4E-599A-F08F28D5AFDF}"/>
          </ac:spMkLst>
        </pc:spChg>
        <pc:spChg chg="mod">
          <ac:chgData name="LE HUU AN 20191663" userId="d3175758-4c2f-4517-b7a7-d89600b8e119" providerId="ADAL" clId="{34225DC5-5BEC-437F-818A-49BF534206B4}" dt="2024-01-31T08:43:53.536" v="45" actId="165"/>
          <ac:spMkLst>
            <pc:docMk/>
            <pc:sldMk cId="3930441544" sldId="285"/>
            <ac:spMk id="53" creationId="{617BC9D4-E858-DFB9-9F27-970D92C197BB}"/>
          </ac:spMkLst>
        </pc:spChg>
        <pc:spChg chg="mod">
          <ac:chgData name="LE HUU AN 20191663" userId="d3175758-4c2f-4517-b7a7-d89600b8e119" providerId="ADAL" clId="{34225DC5-5BEC-437F-818A-49BF534206B4}" dt="2024-01-31T08:43:53.536" v="45" actId="165"/>
          <ac:spMkLst>
            <pc:docMk/>
            <pc:sldMk cId="3930441544" sldId="285"/>
            <ac:spMk id="54" creationId="{9B1E39D9-B7CD-430A-58CA-DA99AB561E61}"/>
          </ac:spMkLst>
        </pc:spChg>
        <pc:spChg chg="mod">
          <ac:chgData name="LE HUU AN 20191663" userId="d3175758-4c2f-4517-b7a7-d89600b8e119" providerId="ADAL" clId="{34225DC5-5BEC-437F-818A-49BF534206B4}" dt="2024-01-31T08:43:53.536" v="45" actId="165"/>
          <ac:spMkLst>
            <pc:docMk/>
            <pc:sldMk cId="3930441544" sldId="285"/>
            <ac:spMk id="55" creationId="{EDF337A0-1A9C-FB67-5020-A8D13FA1006F}"/>
          </ac:spMkLst>
        </pc:spChg>
        <pc:spChg chg="mod">
          <ac:chgData name="LE HUU AN 20191663" userId="d3175758-4c2f-4517-b7a7-d89600b8e119" providerId="ADAL" clId="{34225DC5-5BEC-437F-818A-49BF534206B4}" dt="2024-01-31T08:43:53.536" v="45" actId="165"/>
          <ac:spMkLst>
            <pc:docMk/>
            <pc:sldMk cId="3930441544" sldId="285"/>
            <ac:spMk id="56" creationId="{4F40FFE0-D7F2-E6BB-D6DF-85214401637A}"/>
          </ac:spMkLst>
        </pc:spChg>
        <pc:spChg chg="mod">
          <ac:chgData name="LE HUU AN 20191663" userId="d3175758-4c2f-4517-b7a7-d89600b8e119" providerId="ADAL" clId="{34225DC5-5BEC-437F-818A-49BF534206B4}" dt="2024-01-31T08:43:53.536" v="45" actId="165"/>
          <ac:spMkLst>
            <pc:docMk/>
            <pc:sldMk cId="3930441544" sldId="285"/>
            <ac:spMk id="57" creationId="{B22AE4E3-643E-D92D-8857-970F3325188C}"/>
          </ac:spMkLst>
        </pc:spChg>
        <pc:spChg chg="mod">
          <ac:chgData name="LE HUU AN 20191663" userId="d3175758-4c2f-4517-b7a7-d89600b8e119" providerId="ADAL" clId="{34225DC5-5BEC-437F-818A-49BF534206B4}" dt="2024-01-31T08:43:53.536" v="45" actId="165"/>
          <ac:spMkLst>
            <pc:docMk/>
            <pc:sldMk cId="3930441544" sldId="285"/>
            <ac:spMk id="58" creationId="{2EA0322E-C063-6A3C-C1AE-44417CEA7F2D}"/>
          </ac:spMkLst>
        </pc:spChg>
        <pc:spChg chg="mod">
          <ac:chgData name="LE HUU AN 20191663" userId="d3175758-4c2f-4517-b7a7-d89600b8e119" providerId="ADAL" clId="{34225DC5-5BEC-437F-818A-49BF534206B4}" dt="2024-01-31T08:43:53.536" v="45" actId="165"/>
          <ac:spMkLst>
            <pc:docMk/>
            <pc:sldMk cId="3930441544" sldId="285"/>
            <ac:spMk id="59" creationId="{AFECFD25-2D53-FB3E-A6F7-F8FF45C23D6B}"/>
          </ac:spMkLst>
        </pc:spChg>
        <pc:spChg chg="mod">
          <ac:chgData name="LE HUU AN 20191663" userId="d3175758-4c2f-4517-b7a7-d89600b8e119" providerId="ADAL" clId="{34225DC5-5BEC-437F-818A-49BF534206B4}" dt="2024-01-31T08:43:53.536" v="45" actId="165"/>
          <ac:spMkLst>
            <pc:docMk/>
            <pc:sldMk cId="3930441544" sldId="285"/>
            <ac:spMk id="60" creationId="{12045CEC-08C7-B113-7ACC-E96E86A42DAC}"/>
          </ac:spMkLst>
        </pc:spChg>
        <pc:spChg chg="mod">
          <ac:chgData name="LE HUU AN 20191663" userId="d3175758-4c2f-4517-b7a7-d89600b8e119" providerId="ADAL" clId="{34225DC5-5BEC-437F-818A-49BF534206B4}" dt="2024-01-31T08:43:53.536" v="45" actId="165"/>
          <ac:spMkLst>
            <pc:docMk/>
            <pc:sldMk cId="3930441544" sldId="285"/>
            <ac:spMk id="61" creationId="{E3EBD116-6A10-66B7-17C0-884F0689A711}"/>
          </ac:spMkLst>
        </pc:spChg>
        <pc:spChg chg="mod">
          <ac:chgData name="LE HUU AN 20191663" userId="d3175758-4c2f-4517-b7a7-d89600b8e119" providerId="ADAL" clId="{34225DC5-5BEC-437F-818A-49BF534206B4}" dt="2024-01-31T08:43:53.536" v="45" actId="165"/>
          <ac:spMkLst>
            <pc:docMk/>
            <pc:sldMk cId="3930441544" sldId="285"/>
            <ac:spMk id="62" creationId="{0A1E9538-DB1C-93F0-FE04-3CEAB0890950}"/>
          </ac:spMkLst>
        </pc:spChg>
        <pc:spChg chg="mod">
          <ac:chgData name="LE HUU AN 20191663" userId="d3175758-4c2f-4517-b7a7-d89600b8e119" providerId="ADAL" clId="{34225DC5-5BEC-437F-818A-49BF534206B4}" dt="2024-01-31T08:43:53.536" v="45" actId="165"/>
          <ac:spMkLst>
            <pc:docMk/>
            <pc:sldMk cId="3930441544" sldId="285"/>
            <ac:spMk id="63" creationId="{7D123879-3AFF-D45C-7DE6-2B7B49F17545}"/>
          </ac:spMkLst>
        </pc:spChg>
        <pc:spChg chg="mod">
          <ac:chgData name="LE HUU AN 20191663" userId="d3175758-4c2f-4517-b7a7-d89600b8e119" providerId="ADAL" clId="{34225DC5-5BEC-437F-818A-49BF534206B4}" dt="2024-01-31T08:43:53.536" v="45" actId="165"/>
          <ac:spMkLst>
            <pc:docMk/>
            <pc:sldMk cId="3930441544" sldId="285"/>
            <ac:spMk id="64" creationId="{35D8C53D-E84A-7648-4285-69EB0D6BB8B1}"/>
          </ac:spMkLst>
        </pc:spChg>
        <pc:spChg chg="mod">
          <ac:chgData name="LE HUU AN 20191663" userId="d3175758-4c2f-4517-b7a7-d89600b8e119" providerId="ADAL" clId="{34225DC5-5BEC-437F-818A-49BF534206B4}" dt="2024-01-31T08:43:53.536" v="45" actId="165"/>
          <ac:spMkLst>
            <pc:docMk/>
            <pc:sldMk cId="3930441544" sldId="285"/>
            <ac:spMk id="65" creationId="{C7FC1E69-E9BF-48B6-8D7B-6A1C8D502DB7}"/>
          </ac:spMkLst>
        </pc:spChg>
        <pc:spChg chg="mod">
          <ac:chgData name="LE HUU AN 20191663" userId="d3175758-4c2f-4517-b7a7-d89600b8e119" providerId="ADAL" clId="{34225DC5-5BEC-437F-818A-49BF534206B4}" dt="2024-01-31T08:43:53.536" v="45" actId="165"/>
          <ac:spMkLst>
            <pc:docMk/>
            <pc:sldMk cId="3930441544" sldId="285"/>
            <ac:spMk id="66" creationId="{246FDE31-7E6E-EAD3-0DF3-A7A4E8B1155B}"/>
          </ac:spMkLst>
        </pc:spChg>
        <pc:spChg chg="mod">
          <ac:chgData name="LE HUU AN 20191663" userId="d3175758-4c2f-4517-b7a7-d89600b8e119" providerId="ADAL" clId="{34225DC5-5BEC-437F-818A-49BF534206B4}" dt="2024-01-31T08:43:53.536" v="45" actId="165"/>
          <ac:spMkLst>
            <pc:docMk/>
            <pc:sldMk cId="3930441544" sldId="285"/>
            <ac:spMk id="67" creationId="{F6C20B25-987F-9CCE-1CEA-6BF2C32EF176}"/>
          </ac:spMkLst>
        </pc:spChg>
        <pc:spChg chg="mod">
          <ac:chgData name="LE HUU AN 20191663" userId="d3175758-4c2f-4517-b7a7-d89600b8e119" providerId="ADAL" clId="{34225DC5-5BEC-437F-818A-49BF534206B4}" dt="2024-01-31T08:43:53.536" v="45" actId="165"/>
          <ac:spMkLst>
            <pc:docMk/>
            <pc:sldMk cId="3930441544" sldId="285"/>
            <ac:spMk id="68" creationId="{3FBB0BC5-7BB4-35BE-82C3-935C19C2AFF1}"/>
          </ac:spMkLst>
        </pc:spChg>
        <pc:spChg chg="mod">
          <ac:chgData name="LE HUU AN 20191663" userId="d3175758-4c2f-4517-b7a7-d89600b8e119" providerId="ADAL" clId="{34225DC5-5BEC-437F-818A-49BF534206B4}" dt="2024-01-31T08:43:53.536" v="45" actId="165"/>
          <ac:spMkLst>
            <pc:docMk/>
            <pc:sldMk cId="3930441544" sldId="285"/>
            <ac:spMk id="69" creationId="{C102C00B-F655-DF3F-E54D-7A01C2672780}"/>
          </ac:spMkLst>
        </pc:spChg>
        <pc:spChg chg="mod">
          <ac:chgData name="LE HUU AN 20191663" userId="d3175758-4c2f-4517-b7a7-d89600b8e119" providerId="ADAL" clId="{34225DC5-5BEC-437F-818A-49BF534206B4}" dt="2024-01-31T08:43:53.536" v="45" actId="165"/>
          <ac:spMkLst>
            <pc:docMk/>
            <pc:sldMk cId="3930441544" sldId="285"/>
            <ac:spMk id="70" creationId="{C18A9E76-A5AC-A3A0-7207-5F9660A3296F}"/>
          </ac:spMkLst>
        </pc:spChg>
        <pc:spChg chg="mod">
          <ac:chgData name="LE HUU AN 20191663" userId="d3175758-4c2f-4517-b7a7-d89600b8e119" providerId="ADAL" clId="{34225DC5-5BEC-437F-818A-49BF534206B4}" dt="2024-01-31T08:43:53.536" v="45" actId="165"/>
          <ac:spMkLst>
            <pc:docMk/>
            <pc:sldMk cId="3930441544" sldId="285"/>
            <ac:spMk id="71" creationId="{71A27040-6E9B-2D5D-F556-E37EE06D4C7C}"/>
          </ac:spMkLst>
        </pc:spChg>
        <pc:spChg chg="mod">
          <ac:chgData name="LE HUU AN 20191663" userId="d3175758-4c2f-4517-b7a7-d89600b8e119" providerId="ADAL" clId="{34225DC5-5BEC-437F-818A-49BF534206B4}" dt="2024-01-31T08:43:53.536" v="45" actId="165"/>
          <ac:spMkLst>
            <pc:docMk/>
            <pc:sldMk cId="3930441544" sldId="285"/>
            <ac:spMk id="72" creationId="{205EE59E-93A3-955B-ADB3-215CD3E63ABA}"/>
          </ac:spMkLst>
        </pc:spChg>
        <pc:spChg chg="mod">
          <ac:chgData name="LE HUU AN 20191663" userId="d3175758-4c2f-4517-b7a7-d89600b8e119" providerId="ADAL" clId="{34225DC5-5BEC-437F-818A-49BF534206B4}" dt="2024-01-31T08:43:53.536" v="45" actId="165"/>
          <ac:spMkLst>
            <pc:docMk/>
            <pc:sldMk cId="3930441544" sldId="285"/>
            <ac:spMk id="73" creationId="{089AAD88-2CCD-37B9-AC12-A0550A5C1D8F}"/>
          </ac:spMkLst>
        </pc:spChg>
        <pc:spChg chg="mod">
          <ac:chgData name="LE HUU AN 20191663" userId="d3175758-4c2f-4517-b7a7-d89600b8e119" providerId="ADAL" clId="{34225DC5-5BEC-437F-818A-49BF534206B4}" dt="2024-01-31T08:43:53.536" v="45" actId="165"/>
          <ac:spMkLst>
            <pc:docMk/>
            <pc:sldMk cId="3930441544" sldId="285"/>
            <ac:spMk id="74" creationId="{5E872F8B-31FB-5E0D-E9A9-DA6E93849DDC}"/>
          </ac:spMkLst>
        </pc:spChg>
        <pc:spChg chg="mod">
          <ac:chgData name="LE HUU AN 20191663" userId="d3175758-4c2f-4517-b7a7-d89600b8e119" providerId="ADAL" clId="{34225DC5-5BEC-437F-818A-49BF534206B4}" dt="2024-01-31T08:43:53.536" v="45" actId="165"/>
          <ac:spMkLst>
            <pc:docMk/>
            <pc:sldMk cId="3930441544" sldId="285"/>
            <ac:spMk id="75" creationId="{8E2F28C2-6DF7-F0AE-5396-50BB3C2E6BB0}"/>
          </ac:spMkLst>
        </pc:spChg>
        <pc:spChg chg="mod">
          <ac:chgData name="LE HUU AN 20191663" userId="d3175758-4c2f-4517-b7a7-d89600b8e119" providerId="ADAL" clId="{34225DC5-5BEC-437F-818A-49BF534206B4}" dt="2024-01-31T08:43:53.536" v="45" actId="165"/>
          <ac:spMkLst>
            <pc:docMk/>
            <pc:sldMk cId="3930441544" sldId="285"/>
            <ac:spMk id="76" creationId="{0E0DFDA0-B5B5-A1F1-F15D-88357028E5EF}"/>
          </ac:spMkLst>
        </pc:spChg>
        <pc:spChg chg="mod">
          <ac:chgData name="LE HUU AN 20191663" userId="d3175758-4c2f-4517-b7a7-d89600b8e119" providerId="ADAL" clId="{34225DC5-5BEC-437F-818A-49BF534206B4}" dt="2024-01-31T08:43:53.536" v="45" actId="165"/>
          <ac:spMkLst>
            <pc:docMk/>
            <pc:sldMk cId="3930441544" sldId="285"/>
            <ac:spMk id="77" creationId="{5D963E19-2581-1F52-0C0F-2830FAAC77CE}"/>
          </ac:spMkLst>
        </pc:spChg>
        <pc:spChg chg="mod">
          <ac:chgData name="LE HUU AN 20191663" userId="d3175758-4c2f-4517-b7a7-d89600b8e119" providerId="ADAL" clId="{34225DC5-5BEC-437F-818A-49BF534206B4}" dt="2024-01-31T08:43:53.536" v="45" actId="165"/>
          <ac:spMkLst>
            <pc:docMk/>
            <pc:sldMk cId="3930441544" sldId="285"/>
            <ac:spMk id="78" creationId="{3F07233D-E724-194F-1D08-D34334457B05}"/>
          </ac:spMkLst>
        </pc:spChg>
        <pc:spChg chg="mod topLvl">
          <ac:chgData name="LE HUU AN 20191663" userId="d3175758-4c2f-4517-b7a7-d89600b8e119" providerId="ADAL" clId="{34225DC5-5BEC-437F-818A-49BF534206B4}" dt="2024-01-31T08:53:12.752" v="118" actId="164"/>
          <ac:spMkLst>
            <pc:docMk/>
            <pc:sldMk cId="3930441544" sldId="285"/>
            <ac:spMk id="87" creationId="{7E004FA6-8AAB-F478-E0EB-759DF453A6D2}"/>
          </ac:spMkLst>
        </pc:spChg>
        <pc:spChg chg="mod topLvl">
          <ac:chgData name="LE HUU AN 20191663" userId="d3175758-4c2f-4517-b7a7-d89600b8e119" providerId="ADAL" clId="{34225DC5-5BEC-437F-818A-49BF534206B4}" dt="2024-01-31T08:53:03.858" v="116" actId="164"/>
          <ac:spMkLst>
            <pc:docMk/>
            <pc:sldMk cId="3930441544" sldId="285"/>
            <ac:spMk id="88" creationId="{A848F30D-AE5C-5B84-2C59-DA5A6446098F}"/>
          </ac:spMkLst>
        </pc:spChg>
        <pc:spChg chg="mod topLvl">
          <ac:chgData name="LE HUU AN 20191663" userId="d3175758-4c2f-4517-b7a7-d89600b8e119" providerId="ADAL" clId="{34225DC5-5BEC-437F-818A-49BF534206B4}" dt="2024-01-31T08:53:03.858" v="116" actId="164"/>
          <ac:spMkLst>
            <pc:docMk/>
            <pc:sldMk cId="3930441544" sldId="285"/>
            <ac:spMk id="89" creationId="{77BED922-7290-BC99-12A6-A9CAD7793866}"/>
          </ac:spMkLst>
        </pc:spChg>
        <pc:spChg chg="mod topLvl">
          <ac:chgData name="LE HUU AN 20191663" userId="d3175758-4c2f-4517-b7a7-d89600b8e119" providerId="ADAL" clId="{34225DC5-5BEC-437F-818A-49BF534206B4}" dt="2024-01-31T08:53:08.234" v="117" actId="164"/>
          <ac:spMkLst>
            <pc:docMk/>
            <pc:sldMk cId="3930441544" sldId="285"/>
            <ac:spMk id="90" creationId="{BDA953C4-B773-F4FE-B40D-ADF509824CAC}"/>
          </ac:spMkLst>
        </pc:spChg>
        <pc:spChg chg="mod topLvl">
          <ac:chgData name="LE HUU AN 20191663" userId="d3175758-4c2f-4517-b7a7-d89600b8e119" providerId="ADAL" clId="{34225DC5-5BEC-437F-818A-49BF534206B4}" dt="2024-01-31T08:53:35.542" v="126" actId="1076"/>
          <ac:spMkLst>
            <pc:docMk/>
            <pc:sldMk cId="3930441544" sldId="285"/>
            <ac:spMk id="91" creationId="{8D5B40E6-7E95-B032-1EEA-AA1C3F7A96E2}"/>
          </ac:spMkLst>
        </pc:spChg>
        <pc:spChg chg="mod">
          <ac:chgData name="LE HUU AN 20191663" userId="d3175758-4c2f-4517-b7a7-d89600b8e119" providerId="ADAL" clId="{34225DC5-5BEC-437F-818A-49BF534206B4}" dt="2024-01-31T08:52:21.845" v="102" actId="165"/>
          <ac:spMkLst>
            <pc:docMk/>
            <pc:sldMk cId="3930441544" sldId="285"/>
            <ac:spMk id="92" creationId="{68C49CDA-D43C-2581-BC91-DCC5BD9D8F83}"/>
          </ac:spMkLst>
        </pc:spChg>
        <pc:spChg chg="mod">
          <ac:chgData name="LE HUU AN 20191663" userId="d3175758-4c2f-4517-b7a7-d89600b8e119" providerId="ADAL" clId="{34225DC5-5BEC-437F-818A-49BF534206B4}" dt="2024-01-31T08:52:21.845" v="102" actId="165"/>
          <ac:spMkLst>
            <pc:docMk/>
            <pc:sldMk cId="3930441544" sldId="285"/>
            <ac:spMk id="93" creationId="{CE252414-034A-E757-500D-3DDB1D9C42A3}"/>
          </ac:spMkLst>
        </pc:spChg>
        <pc:grpChg chg="add del mod">
          <ac:chgData name="LE HUU AN 20191663" userId="d3175758-4c2f-4517-b7a7-d89600b8e119" providerId="ADAL" clId="{34225DC5-5BEC-437F-818A-49BF534206B4}" dt="2024-01-31T08:43:53.536" v="45" actId="165"/>
          <ac:grpSpMkLst>
            <pc:docMk/>
            <pc:sldMk cId="3930441544" sldId="285"/>
            <ac:grpSpMk id="2" creationId="{E0EEF484-E515-53E5-86A7-12C2ADBB8C73}"/>
          </ac:grpSpMkLst>
        </pc:grpChg>
        <pc:grpChg chg="mod topLvl">
          <ac:chgData name="LE HUU AN 20191663" userId="d3175758-4c2f-4517-b7a7-d89600b8e119" providerId="ADAL" clId="{34225DC5-5BEC-437F-818A-49BF534206B4}" dt="2024-01-31T08:44:08.919" v="50" actId="164"/>
          <ac:grpSpMkLst>
            <pc:docMk/>
            <pc:sldMk cId="3930441544" sldId="285"/>
            <ac:grpSpMk id="3" creationId="{CD727867-9B25-74EF-5720-DACB6B525306}"/>
          </ac:grpSpMkLst>
        </pc:grpChg>
        <pc:grpChg chg="mod topLvl">
          <ac:chgData name="LE HUU AN 20191663" userId="d3175758-4c2f-4517-b7a7-d89600b8e119" providerId="ADAL" clId="{34225DC5-5BEC-437F-818A-49BF534206B4}" dt="2024-01-31T08:44:14.935" v="51" actId="164"/>
          <ac:grpSpMkLst>
            <pc:docMk/>
            <pc:sldMk cId="3930441544" sldId="285"/>
            <ac:grpSpMk id="4" creationId="{C9C07C32-8808-7CC7-7DE5-2B78FE5566E2}"/>
          </ac:grpSpMkLst>
        </pc:grpChg>
        <pc:grpChg chg="mod topLvl">
          <ac:chgData name="LE HUU AN 20191663" userId="d3175758-4c2f-4517-b7a7-d89600b8e119" providerId="ADAL" clId="{34225DC5-5BEC-437F-818A-49BF534206B4}" dt="2024-01-31T08:44:25.852" v="53" actId="164"/>
          <ac:grpSpMkLst>
            <pc:docMk/>
            <pc:sldMk cId="3930441544" sldId="285"/>
            <ac:grpSpMk id="5" creationId="{D5195D58-100A-B796-0770-905A0DEE717E}"/>
          </ac:grpSpMkLst>
        </pc:grpChg>
        <pc:grpChg chg="del mod topLvl">
          <ac:chgData name="LE HUU AN 20191663" userId="d3175758-4c2f-4517-b7a7-d89600b8e119" providerId="ADAL" clId="{34225DC5-5BEC-437F-818A-49BF534206B4}" dt="2024-01-31T08:43:57.014" v="46" actId="478"/>
          <ac:grpSpMkLst>
            <pc:docMk/>
            <pc:sldMk cId="3930441544" sldId="285"/>
            <ac:grpSpMk id="6" creationId="{0ED58FAC-2959-49B5-0B7C-AD1C0C037F9B}"/>
          </ac:grpSpMkLst>
        </pc:grpChg>
        <pc:grpChg chg="mod topLvl">
          <ac:chgData name="LE HUU AN 20191663" userId="d3175758-4c2f-4517-b7a7-d89600b8e119" providerId="ADAL" clId="{34225DC5-5BEC-437F-818A-49BF534206B4}" dt="2024-01-31T08:44:20.883" v="52" actId="164"/>
          <ac:grpSpMkLst>
            <pc:docMk/>
            <pc:sldMk cId="3930441544" sldId="285"/>
            <ac:grpSpMk id="7" creationId="{6AD1DEEA-9689-21FD-B4EA-3DEAAF263A34}"/>
          </ac:grpSpMkLst>
        </pc:grpChg>
        <pc:grpChg chg="mod topLvl">
          <ac:chgData name="LE HUU AN 20191663" userId="d3175758-4c2f-4517-b7a7-d89600b8e119" providerId="ADAL" clId="{34225DC5-5BEC-437F-818A-49BF534206B4}" dt="2024-01-31T08:44:08.919" v="50" actId="164"/>
          <ac:grpSpMkLst>
            <pc:docMk/>
            <pc:sldMk cId="3930441544" sldId="285"/>
            <ac:grpSpMk id="8" creationId="{7465198A-AB5D-AF09-F8B7-0EE0FB4A216A}"/>
          </ac:grpSpMkLst>
        </pc:grpChg>
        <pc:grpChg chg="mod topLvl">
          <ac:chgData name="LE HUU AN 20191663" userId="d3175758-4c2f-4517-b7a7-d89600b8e119" providerId="ADAL" clId="{34225DC5-5BEC-437F-818A-49BF534206B4}" dt="2024-01-31T08:44:14.935" v="51" actId="164"/>
          <ac:grpSpMkLst>
            <pc:docMk/>
            <pc:sldMk cId="3930441544" sldId="285"/>
            <ac:grpSpMk id="9" creationId="{3DCAF036-7D18-1841-2650-498BF8FF8FEF}"/>
          </ac:grpSpMkLst>
        </pc:grpChg>
        <pc:grpChg chg="mod topLvl">
          <ac:chgData name="LE HUU AN 20191663" userId="d3175758-4c2f-4517-b7a7-d89600b8e119" providerId="ADAL" clId="{34225DC5-5BEC-437F-818A-49BF534206B4}" dt="2024-01-31T08:44:20.883" v="52" actId="164"/>
          <ac:grpSpMkLst>
            <pc:docMk/>
            <pc:sldMk cId="3930441544" sldId="285"/>
            <ac:grpSpMk id="10" creationId="{C9791682-1CB0-F31D-3363-1961054DBF76}"/>
          </ac:grpSpMkLst>
        </pc:grpChg>
        <pc:grpChg chg="mod topLvl">
          <ac:chgData name="LE HUU AN 20191663" userId="d3175758-4c2f-4517-b7a7-d89600b8e119" providerId="ADAL" clId="{34225DC5-5BEC-437F-818A-49BF534206B4}" dt="2024-01-31T08:44:25.852" v="53" actId="164"/>
          <ac:grpSpMkLst>
            <pc:docMk/>
            <pc:sldMk cId="3930441544" sldId="285"/>
            <ac:grpSpMk id="11" creationId="{EA6E3646-65C1-C44E-3531-02A89DF40744}"/>
          </ac:grpSpMkLst>
        </pc:grpChg>
        <pc:grpChg chg="mod">
          <ac:chgData name="LE HUU AN 20191663" userId="d3175758-4c2f-4517-b7a7-d89600b8e119" providerId="ADAL" clId="{34225DC5-5BEC-437F-818A-49BF534206B4}" dt="2024-01-31T08:43:53.536" v="45" actId="165"/>
          <ac:grpSpMkLst>
            <pc:docMk/>
            <pc:sldMk cId="3930441544" sldId="285"/>
            <ac:grpSpMk id="13" creationId="{7E98296C-FE0D-208C-311C-7C12E053F212}"/>
          </ac:grpSpMkLst>
        </pc:grpChg>
        <pc:grpChg chg="mod">
          <ac:chgData name="LE HUU AN 20191663" userId="d3175758-4c2f-4517-b7a7-d89600b8e119" providerId="ADAL" clId="{34225DC5-5BEC-437F-818A-49BF534206B4}" dt="2024-01-31T08:43:53.536" v="45" actId="165"/>
          <ac:grpSpMkLst>
            <pc:docMk/>
            <pc:sldMk cId="3930441544" sldId="285"/>
            <ac:grpSpMk id="17" creationId="{59D002EA-15EA-5F1A-7F7E-02B5C227ABF9}"/>
          </ac:grpSpMkLst>
        </pc:grpChg>
        <pc:grpChg chg="mod">
          <ac:chgData name="LE HUU AN 20191663" userId="d3175758-4c2f-4517-b7a7-d89600b8e119" providerId="ADAL" clId="{34225DC5-5BEC-437F-818A-49BF534206B4}" dt="2024-01-31T08:43:53.536" v="45" actId="165"/>
          <ac:grpSpMkLst>
            <pc:docMk/>
            <pc:sldMk cId="3930441544" sldId="285"/>
            <ac:grpSpMk id="21" creationId="{EC1E7A2F-E56B-6D80-A553-954D4A6F2895}"/>
          </ac:grpSpMkLst>
        </pc:grpChg>
        <pc:grpChg chg="mod">
          <ac:chgData name="LE HUU AN 20191663" userId="d3175758-4c2f-4517-b7a7-d89600b8e119" providerId="ADAL" clId="{34225DC5-5BEC-437F-818A-49BF534206B4}" dt="2024-01-31T08:43:53.536" v="45" actId="165"/>
          <ac:grpSpMkLst>
            <pc:docMk/>
            <pc:sldMk cId="3930441544" sldId="285"/>
            <ac:grpSpMk id="25" creationId="{2AB66A80-B416-3F60-7338-17B5D24B1303}"/>
          </ac:grpSpMkLst>
        </pc:grpChg>
        <pc:grpChg chg="mod">
          <ac:chgData name="LE HUU AN 20191663" userId="d3175758-4c2f-4517-b7a7-d89600b8e119" providerId="ADAL" clId="{34225DC5-5BEC-437F-818A-49BF534206B4}" dt="2024-01-31T08:43:53.536" v="45" actId="165"/>
          <ac:grpSpMkLst>
            <pc:docMk/>
            <pc:sldMk cId="3930441544" sldId="285"/>
            <ac:grpSpMk id="39" creationId="{D44187FE-E732-4123-F1EE-44B18450C3A3}"/>
          </ac:grpSpMkLst>
        </pc:grpChg>
        <pc:grpChg chg="mod">
          <ac:chgData name="LE HUU AN 20191663" userId="d3175758-4c2f-4517-b7a7-d89600b8e119" providerId="ADAL" clId="{34225DC5-5BEC-437F-818A-49BF534206B4}" dt="2024-01-31T08:43:53.536" v="45" actId="165"/>
          <ac:grpSpMkLst>
            <pc:docMk/>
            <pc:sldMk cId="3930441544" sldId="285"/>
            <ac:grpSpMk id="40" creationId="{C8326AF0-AA26-8B53-4997-BC21053E9845}"/>
          </ac:grpSpMkLst>
        </pc:grpChg>
        <pc:grpChg chg="mod">
          <ac:chgData name="LE HUU AN 20191663" userId="d3175758-4c2f-4517-b7a7-d89600b8e119" providerId="ADAL" clId="{34225DC5-5BEC-437F-818A-49BF534206B4}" dt="2024-01-31T08:43:53.536" v="45" actId="165"/>
          <ac:grpSpMkLst>
            <pc:docMk/>
            <pc:sldMk cId="3930441544" sldId="285"/>
            <ac:grpSpMk id="41" creationId="{3F2857E4-ABBE-5D64-2A96-DB2CACF3E840}"/>
          </ac:grpSpMkLst>
        </pc:grpChg>
        <pc:grpChg chg="add mod">
          <ac:chgData name="LE HUU AN 20191663" userId="d3175758-4c2f-4517-b7a7-d89600b8e119" providerId="ADAL" clId="{34225DC5-5BEC-437F-818A-49BF534206B4}" dt="2024-01-31T08:44:39.756" v="56" actId="1076"/>
          <ac:grpSpMkLst>
            <pc:docMk/>
            <pc:sldMk cId="3930441544" sldId="285"/>
            <ac:grpSpMk id="79" creationId="{E2D6FF53-5CD5-BA9B-F065-A8F607574C31}"/>
          </ac:grpSpMkLst>
        </pc:grpChg>
        <pc:grpChg chg="add mod">
          <ac:chgData name="LE HUU AN 20191663" userId="d3175758-4c2f-4517-b7a7-d89600b8e119" providerId="ADAL" clId="{34225DC5-5BEC-437F-818A-49BF534206B4}" dt="2024-01-31T08:44:39.756" v="56" actId="1076"/>
          <ac:grpSpMkLst>
            <pc:docMk/>
            <pc:sldMk cId="3930441544" sldId="285"/>
            <ac:grpSpMk id="80" creationId="{C215EDB2-6F1D-EF18-F920-42B657B3E473}"/>
          </ac:grpSpMkLst>
        </pc:grpChg>
        <pc:grpChg chg="add mod">
          <ac:chgData name="LE HUU AN 20191663" userId="d3175758-4c2f-4517-b7a7-d89600b8e119" providerId="ADAL" clId="{34225DC5-5BEC-437F-818A-49BF534206B4}" dt="2024-01-31T08:44:49.221" v="57" actId="1076"/>
          <ac:grpSpMkLst>
            <pc:docMk/>
            <pc:sldMk cId="3930441544" sldId="285"/>
            <ac:grpSpMk id="81" creationId="{8F1107B3-CD59-F42C-5737-E488EBBF1BCA}"/>
          </ac:grpSpMkLst>
        </pc:grpChg>
        <pc:grpChg chg="add mod">
          <ac:chgData name="LE HUU AN 20191663" userId="d3175758-4c2f-4517-b7a7-d89600b8e119" providerId="ADAL" clId="{34225DC5-5BEC-437F-818A-49BF534206B4}" dt="2024-01-31T08:44:39.756" v="56" actId="1076"/>
          <ac:grpSpMkLst>
            <pc:docMk/>
            <pc:sldMk cId="3930441544" sldId="285"/>
            <ac:grpSpMk id="82" creationId="{48019B52-4CAB-561D-F87F-F04D3738C577}"/>
          </ac:grpSpMkLst>
        </pc:grpChg>
        <pc:grpChg chg="add del mod">
          <ac:chgData name="LE HUU AN 20191663" userId="d3175758-4c2f-4517-b7a7-d89600b8e119" providerId="ADAL" clId="{34225DC5-5BEC-437F-818A-49BF534206B4}" dt="2024-01-31T08:52:21.845" v="102" actId="165"/>
          <ac:grpSpMkLst>
            <pc:docMk/>
            <pc:sldMk cId="3930441544" sldId="285"/>
            <ac:grpSpMk id="83" creationId="{94B3F854-87D6-79BC-0581-F4345EE5AEB9}"/>
          </ac:grpSpMkLst>
        </pc:grpChg>
        <pc:grpChg chg="mod topLvl">
          <ac:chgData name="LE HUU AN 20191663" userId="d3175758-4c2f-4517-b7a7-d89600b8e119" providerId="ADAL" clId="{34225DC5-5BEC-437F-818A-49BF534206B4}" dt="2024-01-31T08:53:12.752" v="118" actId="164"/>
          <ac:grpSpMkLst>
            <pc:docMk/>
            <pc:sldMk cId="3930441544" sldId="285"/>
            <ac:grpSpMk id="84" creationId="{DAD2BECD-BCDE-2AEF-42DF-44E9F1F6B853}"/>
          </ac:grpSpMkLst>
        </pc:grpChg>
        <pc:grpChg chg="del mod topLvl">
          <ac:chgData name="LE HUU AN 20191663" userId="d3175758-4c2f-4517-b7a7-d89600b8e119" providerId="ADAL" clId="{34225DC5-5BEC-437F-818A-49BF534206B4}" dt="2024-01-31T08:52:42.116" v="110" actId="165"/>
          <ac:grpSpMkLst>
            <pc:docMk/>
            <pc:sldMk cId="3930441544" sldId="285"/>
            <ac:grpSpMk id="85" creationId="{35E1CE17-ACE9-F238-FE84-C1DB7EC9DB09}"/>
          </ac:grpSpMkLst>
        </pc:grpChg>
        <pc:grpChg chg="del mod topLvl">
          <ac:chgData name="LE HUU AN 20191663" userId="d3175758-4c2f-4517-b7a7-d89600b8e119" providerId="ADAL" clId="{34225DC5-5BEC-437F-818A-49BF534206B4}" dt="2024-01-31T08:52:46.860" v="111" actId="165"/>
          <ac:grpSpMkLst>
            <pc:docMk/>
            <pc:sldMk cId="3930441544" sldId="285"/>
            <ac:grpSpMk id="86" creationId="{1CCA1539-4963-C07D-D759-81A14C02BEE3}"/>
          </ac:grpSpMkLst>
        </pc:grpChg>
        <pc:grpChg chg="add mod">
          <ac:chgData name="LE HUU AN 20191663" userId="d3175758-4c2f-4517-b7a7-d89600b8e119" providerId="ADAL" clId="{34225DC5-5BEC-437F-818A-49BF534206B4}" dt="2024-01-31T08:53:42.562" v="128" actId="1076"/>
          <ac:grpSpMkLst>
            <pc:docMk/>
            <pc:sldMk cId="3930441544" sldId="285"/>
            <ac:grpSpMk id="94" creationId="{3ED20D1E-1EA6-0060-178C-17FF59297B0A}"/>
          </ac:grpSpMkLst>
        </pc:grpChg>
        <pc:grpChg chg="add mod">
          <ac:chgData name="LE HUU AN 20191663" userId="d3175758-4c2f-4517-b7a7-d89600b8e119" providerId="ADAL" clId="{34225DC5-5BEC-437F-818A-49BF534206B4}" dt="2024-01-31T08:53:37.745" v="127" actId="1076"/>
          <ac:grpSpMkLst>
            <pc:docMk/>
            <pc:sldMk cId="3930441544" sldId="285"/>
            <ac:grpSpMk id="95" creationId="{8CD580F4-91B3-FC30-89D6-833AB9DE38B5}"/>
          </ac:grpSpMkLst>
        </pc:grpChg>
        <pc:grpChg chg="add mod">
          <ac:chgData name="LE HUU AN 20191663" userId="d3175758-4c2f-4517-b7a7-d89600b8e119" providerId="ADAL" clId="{34225DC5-5BEC-437F-818A-49BF534206B4}" dt="2024-01-31T08:53:25.442" v="123" actId="1076"/>
          <ac:grpSpMkLst>
            <pc:docMk/>
            <pc:sldMk cId="3930441544" sldId="285"/>
            <ac:grpSpMk id="96" creationId="{77DB722C-41E4-B897-8CF8-8802F3F00B10}"/>
          </ac:grpSpMkLst>
        </pc:grpChg>
      </pc:sldChg>
      <pc:sldChg chg="addSp modSp mod">
        <pc:chgData name="LE HUU AN 20191663" userId="d3175758-4c2f-4517-b7a7-d89600b8e119" providerId="ADAL" clId="{34225DC5-5BEC-437F-818A-49BF534206B4}" dt="2024-02-01T09:25:53.366" v="152" actId="732"/>
        <pc:sldMkLst>
          <pc:docMk/>
          <pc:sldMk cId="1366303402" sldId="286"/>
        </pc:sldMkLst>
        <pc:picChg chg="add mod modCrop">
          <ac:chgData name="LE HUU AN 20191663" userId="d3175758-4c2f-4517-b7a7-d89600b8e119" providerId="ADAL" clId="{34225DC5-5BEC-437F-818A-49BF534206B4}" dt="2024-02-01T09:25:53.366" v="152" actId="732"/>
          <ac:picMkLst>
            <pc:docMk/>
            <pc:sldMk cId="1366303402" sldId="286"/>
            <ac:picMk id="2" creationId="{93A0F661-79E8-34CE-8432-DB3A5CC4107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9T15:30:46.517"/>
    </inkml:context>
    <inkml:brush xml:id="br0">
      <inkml:brushProperty name="width" value="0.1" units="cm"/>
      <inkml:brushProperty name="height" value="0.1"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06:08.555"/>
    </inkml:context>
    <inkml:brush xml:id="br0">
      <inkml:brushProperty name="width" value="0.1" units="cm"/>
      <inkml:brushProperty name="height" value="0.1" units="cm"/>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2T10:20:36.487"/>
    </inkml:context>
    <inkml:brush xml:id="br0">
      <inkml:brushProperty name="width" value="0.1" units="cm"/>
      <inkml:brushProperty name="height" value="0.1" units="cm"/>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54"/>
    </inkml:context>
    <inkml:brush xml:id="br0">
      <inkml:brushProperty name="width" value="0.025" units="cm"/>
      <inkml:brushProperty name="height" value="0.025" units="cm"/>
      <inkml:brushProperty name="ignorePressure" value="1"/>
    </inkml:brush>
  </inkml:definitions>
  <inkml:trace contextRef="#ctx0" brushRef="#br0">0 1,'889'0,"-887"0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55"/>
    </inkml:context>
    <inkml:brush xml:id="br0">
      <inkml:brushProperty name="width" value="0.025" units="cm"/>
      <inkml:brushProperty name="height" value="0.025" units="cm"/>
      <inkml:brushProperty name="ignorePressure" value="1"/>
    </inkml:brush>
  </inkml:definitions>
  <inkml:trace contextRef="#ctx0" brushRef="#br0">0 1,'851'0,"-847"0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56"/>
    </inkml:context>
    <inkml:brush xml:id="br0">
      <inkml:brushProperty name="width" value="0.025" units="cm"/>
      <inkml:brushProperty name="height" value="0.025" units="cm"/>
      <inkml:brushProperty name="ignorePressure" value="1"/>
    </inkml:brush>
  </inkml:definitions>
  <inkml:trace contextRef="#ctx0" brushRef="#br0">1 1,'5265'0,"-5256"0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57"/>
    </inkml:context>
    <inkml:brush xml:id="br0">
      <inkml:brushProperty name="width" value="0.025" units="cm"/>
      <inkml:brushProperty name="height" value="0.025" units="cm"/>
      <inkml:brushProperty name="ignorePressure" value="1"/>
    </inkml:brush>
  </inkml:definitions>
  <inkml:trace contextRef="#ctx0" brushRef="#br0">1 1,'1739'0,"-1725"0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58"/>
    </inkml:context>
    <inkml:brush xml:id="br0">
      <inkml:brushProperty name="width" value="0.025" units="cm"/>
      <inkml:brushProperty name="height" value="0.025" units="cm"/>
      <inkml:brushProperty name="ignorePressure" value="1"/>
    </inkml:brush>
  </inkml:definitions>
  <inkml:trace contextRef="#ctx0" brushRef="#br0">1 1,'1711'0,"-1699"0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59"/>
    </inkml:context>
    <inkml:brush xml:id="br0">
      <inkml:brushProperty name="width" value="0.025" units="cm"/>
      <inkml:brushProperty name="height" value="0.025" units="cm"/>
      <inkml:brushProperty name="ignorePressure" value="1"/>
    </inkml:brush>
  </inkml:definitions>
  <inkml:trace contextRef="#ctx0" brushRef="#br0">1 0,'3512'0,"-3509"0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60"/>
    </inkml:context>
    <inkml:brush xml:id="br0">
      <inkml:brushProperty name="width" value="0.025" units="cm"/>
      <inkml:brushProperty name="height" value="0.025" units="cm"/>
      <inkml:brushProperty name="ignorePressure" value="1"/>
    </inkml:brush>
  </inkml:definitions>
  <inkml:trace contextRef="#ctx0" brushRef="#br0">0 0,'1759'0,"-1756"0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61"/>
    </inkml:context>
    <inkml:brush xml:id="br0">
      <inkml:brushProperty name="width" value="0.025" units="cm"/>
      <inkml:brushProperty name="height" value="0.025" units="cm"/>
      <inkml:brushProperty name="ignorePressure" value="1"/>
    </inkml:brush>
  </inkml:definitions>
  <inkml:trace contextRef="#ctx0" brushRef="#br0">0 0,'1731'0,"-1729"0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9T15:30:47.902"/>
    </inkml:context>
    <inkml:brush xml:id="br0">
      <inkml:brushProperty name="width" value="0.1" units="cm"/>
      <inkml:brushProperty name="height" value="0.1" units="cm"/>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62"/>
    </inkml:context>
    <inkml:brush xml:id="br0">
      <inkml:brushProperty name="width" value="0.025" units="cm"/>
      <inkml:brushProperty name="height" value="0.025" units="cm"/>
      <inkml:brushProperty name="ignorePressure" value="1"/>
    </inkml:brush>
  </inkml:definitions>
  <inkml:trace contextRef="#ctx0" brushRef="#br0">0 0,'3492'0,"-3485"0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63"/>
    </inkml:context>
    <inkml:brush xml:id="br0">
      <inkml:brushProperty name="width" value="0.025" units="cm"/>
      <inkml:brushProperty name="height" value="0.025" units="cm"/>
      <inkml:brushProperty name="ignorePressure" value="1"/>
    </inkml:brush>
  </inkml:definitions>
  <inkml:trace contextRef="#ctx0" brushRef="#br0">1 0,'2648'0,"-2640"0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64"/>
    </inkml:context>
    <inkml:brush xml:id="br0">
      <inkml:brushProperty name="width" value="0.025" units="cm"/>
      <inkml:brushProperty name="height" value="0.025" units="cm"/>
      <inkml:brushProperty name="ignorePressure" value="1"/>
    </inkml:brush>
  </inkml:definitions>
  <inkml:trace contextRef="#ctx0" brushRef="#br0">0 0,'2558'0,"-2551"0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265"/>
    </inkml:context>
    <inkml:brush xml:id="br0">
      <inkml:brushProperty name="width" value="0.025" units="cm"/>
      <inkml:brushProperty name="height" value="0.025" units="cm"/>
      <inkml:brushProperty name="ignorePressure" value="1"/>
    </inkml:brush>
  </inkml:definitions>
  <inkml:trace contextRef="#ctx0" brushRef="#br0">0 0,'1794'0,"-1791"0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6:10.069"/>
    </inkml:context>
    <inkml:brush xml:id="br0">
      <inkml:brushProperty name="width" value="0.025" units="cm"/>
      <inkml:brushProperty name="height" value="0.025" units="cm"/>
      <inkml:brushProperty name="ignorePressure" value="1"/>
    </inkml:brush>
  </inkml:definitions>
  <inkml:trace contextRef="#ctx0" brushRef="#br0">1 1,'1757'0,"-1753"0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6:26.140"/>
    </inkml:context>
    <inkml:brush xml:id="br0">
      <inkml:brushProperty name="width" value="0.025" units="cm"/>
      <inkml:brushProperty name="height" value="0.025" units="cm"/>
      <inkml:brushProperty name="ignorePressure" value="1"/>
    </inkml:brush>
  </inkml:definitions>
  <inkml:trace contextRef="#ctx0" brushRef="#br0">0 1,'1731'0,"-1726"0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6:59.679"/>
    </inkml:context>
    <inkml:brush xml:id="br0">
      <inkml:brushProperty name="width" value="0.025" units="cm"/>
      <inkml:brushProperty name="height" value="0.025" units="cm"/>
      <inkml:brushProperty name="ignorePressure" value="1"/>
    </inkml:brush>
  </inkml:definitions>
  <inkml:trace contextRef="#ctx0" brushRef="#br0">1 1,'3555'0,"-3549"0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7:26.445"/>
    </inkml:context>
    <inkml:brush xml:id="br0">
      <inkml:brushProperty name="width" value="0.025" units="cm"/>
      <inkml:brushProperty name="height" value="0.025" units="cm"/>
      <inkml:brushProperty name="ignorePressure" value="1"/>
    </inkml:brush>
  </inkml:definitions>
  <inkml:trace contextRef="#ctx0" brushRef="#br0">1 1,'870'0,"-862"0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7:30.029"/>
    </inkml:context>
    <inkml:brush xml:id="br0">
      <inkml:brushProperty name="width" value="0.025" units="cm"/>
      <inkml:brushProperty name="height" value="0.025" units="cm"/>
      <inkml:brushProperty name="ignorePressure" value="1"/>
    </inkml:brush>
  </inkml:definitions>
  <inkml:trace contextRef="#ctx0" brushRef="#br0">1 1,'819'0,"-814"0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8:23.819"/>
    </inkml:context>
    <inkml:brush xml:id="br0">
      <inkml:brushProperty name="width" value="0.025" units="cm"/>
      <inkml:brushProperty name="height" value="0.025" units="cm"/>
      <inkml:brushProperty name="ignorePressure" value="1"/>
    </inkml:brush>
  </inkml:definitions>
  <inkml:trace contextRef="#ctx0" brushRef="#br0">1 0,'5283'0,"-5277"0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9T15:30:57.990"/>
    </inkml:context>
    <inkml:brush xml:id="br0">
      <inkml:brushProperty name="width" value="0.2" units="cm"/>
      <inkml:brushProperty name="height" value="0.2" units="cm"/>
    </inkml:brush>
  </inkml:definitions>
  <inkml:trace contextRef="#ctx0" brushRef="#br0">0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9:33.619"/>
    </inkml:context>
    <inkml:brush xml:id="br0">
      <inkml:brushProperty name="width" value="0.025" units="cm"/>
      <inkml:brushProperty name="height" value="0.025" units="cm"/>
      <inkml:brushProperty name="ignorePressure" value="1"/>
    </inkml:brush>
  </inkml:definitions>
  <inkml:trace contextRef="#ctx0" brushRef="#br0">0 0,'2644'0,"-2639"0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5:59:38.763"/>
    </inkml:context>
    <inkml:brush xml:id="br0">
      <inkml:brushProperty name="width" value="0.025" units="cm"/>
      <inkml:brushProperty name="height" value="0.025" units="cm"/>
      <inkml:brushProperty name="ignorePressure" value="1"/>
    </inkml:brush>
  </inkml:definitions>
  <inkml:trace contextRef="#ctx0" brushRef="#br0">0 0,'2589'0,"-2584"0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00:20.899"/>
    </inkml:context>
    <inkml:brush xml:id="br0">
      <inkml:brushProperty name="width" value="0.025" units="cm"/>
      <inkml:brushProperty name="height" value="0.025" units="cm"/>
      <inkml:brushProperty name="ignorePressure" value="1"/>
    </inkml:brush>
  </inkml:definitions>
  <inkml:trace contextRef="#ctx0" brushRef="#br0">0 0,'1757'0,"-1752"0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00:40.279"/>
    </inkml:context>
    <inkml:brush xml:id="br0">
      <inkml:brushProperty name="width" value="0.025" units="cm"/>
      <inkml:brushProperty name="height" value="0.025" units="cm"/>
      <inkml:brushProperty name="ignorePressure" value="1"/>
    </inkml:brush>
  </inkml:definitions>
  <inkml:trace contextRef="#ctx0" brushRef="#br0">1 0,'1740'0,"-1735"0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00:44.188"/>
    </inkml:context>
    <inkml:brush xml:id="br0">
      <inkml:brushProperty name="width" value="0.025" units="cm"/>
      <inkml:brushProperty name="height" value="0.025" units="cm"/>
      <inkml:brushProperty name="ignorePressure" value="1"/>
    </inkml:brush>
  </inkml:definitions>
  <inkml:trace contextRef="#ctx0" brushRef="#br0">0 0,'1722'0,"-1716"0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00:53.708"/>
    </inkml:context>
    <inkml:brush xml:id="br0">
      <inkml:brushProperty name="width" value="0.025" units="cm"/>
      <inkml:brushProperty name="height" value="0.025" units="cm"/>
      <inkml:brushProperty name="ignorePressure" value="1"/>
    </inkml:brush>
  </inkml:definitions>
  <inkml:trace contextRef="#ctx0" brushRef="#br0">1 0,'3479'0,"-3474"0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15"/>
    </inkml:context>
    <inkml:brush xml:id="br0">
      <inkml:brushProperty name="width" value="0.025" units="cm"/>
      <inkml:brushProperty name="height" value="0.025" units="cm"/>
      <inkml:brushProperty name="ignorePressure" value="1"/>
    </inkml:brush>
  </inkml:definitions>
  <inkml:trace contextRef="#ctx0" brushRef="#br0">0 1,'891'0,"-889"0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16"/>
    </inkml:context>
    <inkml:brush xml:id="br0">
      <inkml:brushProperty name="width" value="0.025" units="cm"/>
      <inkml:brushProperty name="height" value="0.025" units="cm"/>
      <inkml:brushProperty name="ignorePressure" value="1"/>
    </inkml:brush>
  </inkml:definitions>
  <inkml:trace contextRef="#ctx0" brushRef="#br0">0 1,'869'0,"-866"0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17"/>
    </inkml:context>
    <inkml:brush xml:id="br0">
      <inkml:brushProperty name="width" value="0.025" units="cm"/>
      <inkml:brushProperty name="height" value="0.025" units="cm"/>
      <inkml:brushProperty name="ignorePressure" value="1"/>
    </inkml:brush>
  </inkml:definitions>
  <inkml:trace contextRef="#ctx0" brushRef="#br0">1 1,'5255'0,"-5246"0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18"/>
    </inkml:context>
    <inkml:brush xml:id="br0">
      <inkml:brushProperty name="width" value="0.025" units="cm"/>
      <inkml:brushProperty name="height" value="0.025" units="cm"/>
      <inkml:brushProperty name="ignorePressure" value="1"/>
    </inkml:brush>
  </inkml:definitions>
  <inkml:trace contextRef="#ctx0" brushRef="#br0">1 1,'1733'0,"-1717"0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9T15:31:00.033"/>
    </inkml:context>
    <inkml:brush xml:id="br0">
      <inkml:brushProperty name="width" value="0.2" units="cm"/>
      <inkml:brushProperty name="height" value="0.2" units="cm"/>
    </inkml:brush>
  </inkml:definitions>
  <inkml:trace contextRef="#ctx0" brushRef="#br0">0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19"/>
    </inkml:context>
    <inkml:brush xml:id="br0">
      <inkml:brushProperty name="width" value="0.025" units="cm"/>
      <inkml:brushProperty name="height" value="0.025" units="cm"/>
      <inkml:brushProperty name="ignorePressure" value="1"/>
    </inkml:brush>
  </inkml:definitions>
  <inkml:trace contextRef="#ctx0" brushRef="#br0">1 1,'1717'0,"-1705"0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20"/>
    </inkml:context>
    <inkml:brush xml:id="br0">
      <inkml:brushProperty name="width" value="0.025" units="cm"/>
      <inkml:brushProperty name="height" value="0.025" units="cm"/>
      <inkml:brushProperty name="ignorePressure" value="1"/>
    </inkml:brush>
  </inkml:definitions>
  <inkml:trace contextRef="#ctx0" brushRef="#br0">1 0,'3526'0,"-3522"0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21"/>
    </inkml:context>
    <inkml:brush xml:id="br0">
      <inkml:brushProperty name="width" value="0.025" units="cm"/>
      <inkml:brushProperty name="height" value="0.025" units="cm"/>
      <inkml:brushProperty name="ignorePressure" value="1"/>
    </inkml:brush>
  </inkml:definitions>
  <inkml:trace contextRef="#ctx0" brushRef="#br0">0 0,'2644'0,"-2639"0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22"/>
    </inkml:context>
    <inkml:brush xml:id="br0">
      <inkml:brushProperty name="width" value="0.025" units="cm"/>
      <inkml:brushProperty name="height" value="0.025" units="cm"/>
      <inkml:brushProperty name="ignorePressure" value="1"/>
    </inkml:brush>
  </inkml:definitions>
  <inkml:trace contextRef="#ctx0" brushRef="#br0">0 0,'2589'0,"-2584"0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24"/>
    </inkml:context>
    <inkml:brush xml:id="br0">
      <inkml:brushProperty name="width" value="0.025" units="cm"/>
      <inkml:brushProperty name="height" value="0.025" units="cm"/>
      <inkml:brushProperty name="ignorePressure" value="1"/>
    </inkml:brush>
  </inkml:definitions>
  <inkml:trace contextRef="#ctx0" brushRef="#br0">0 0,'1757'0,"-1752"0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25"/>
    </inkml:context>
    <inkml:brush xml:id="br0">
      <inkml:brushProperty name="width" value="0.025" units="cm"/>
      <inkml:brushProperty name="height" value="0.025" units="cm"/>
      <inkml:brushProperty name="ignorePressure" value="1"/>
    </inkml:brush>
  </inkml:definitions>
  <inkml:trace contextRef="#ctx0" brushRef="#br0">1 0,'1740'0,"-1735"0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26"/>
    </inkml:context>
    <inkml:brush xml:id="br0">
      <inkml:brushProperty name="width" value="0.025" units="cm"/>
      <inkml:brushProperty name="height" value="0.025" units="cm"/>
      <inkml:brushProperty name="ignorePressure" value="1"/>
    </inkml:brush>
  </inkml:definitions>
  <inkml:trace contextRef="#ctx0" brushRef="#br0">0 0,'1722'0,"-1716"0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627"/>
    </inkml:context>
    <inkml:brush xml:id="br0">
      <inkml:brushProperty name="width" value="0.025" units="cm"/>
      <inkml:brushProperty name="height" value="0.025" units="cm"/>
      <inkml:brushProperty name="ignorePressure" value="1"/>
    </inkml:brush>
  </inkml:definitions>
  <inkml:trace contextRef="#ctx0" brushRef="#br0">1 0,'3479'0,"-3474"0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74"/>
    </inkml:context>
    <inkml:brush xml:id="br0">
      <inkml:brushProperty name="width" value="0.025" units="cm"/>
      <inkml:brushProperty name="height" value="0.025" units="cm"/>
      <inkml:brushProperty name="ignorePressure" value="1"/>
    </inkml:brush>
  </inkml:definitions>
  <inkml:trace contextRef="#ctx0" brushRef="#br0">1 1,'1757'0,"-1753"0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75"/>
    </inkml:context>
    <inkml:brush xml:id="br0">
      <inkml:brushProperty name="width" value="0.025" units="cm"/>
      <inkml:brushProperty name="height" value="0.025" units="cm"/>
      <inkml:brushProperty name="ignorePressure" value="1"/>
    </inkml:brush>
  </inkml:definitions>
  <inkml:trace contextRef="#ctx0" brushRef="#br0">0 1,'1731'0,"-1726"0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9T15:31:03.201"/>
    </inkml:context>
    <inkml:brush xml:id="br0">
      <inkml:brushProperty name="width" value="0.2" units="cm"/>
      <inkml:brushProperty name="height" value="0.2" units="cm"/>
    </inkml:brush>
  </inkml:definitions>
  <inkml:trace contextRef="#ctx0" brushRef="#br0">1 0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76"/>
    </inkml:context>
    <inkml:brush xml:id="br0">
      <inkml:brushProperty name="width" value="0.025" units="cm"/>
      <inkml:brushProperty name="height" value="0.025" units="cm"/>
      <inkml:brushProperty name="ignorePressure" value="1"/>
    </inkml:brush>
  </inkml:definitions>
  <inkml:trace contextRef="#ctx0" brushRef="#br0">1 1,'3555'0,"-3549"0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77"/>
    </inkml:context>
    <inkml:brush xml:id="br0">
      <inkml:brushProperty name="width" value="0.025" units="cm"/>
      <inkml:brushProperty name="height" value="0.025" units="cm"/>
      <inkml:brushProperty name="ignorePressure" value="1"/>
    </inkml:brush>
  </inkml:definitions>
  <inkml:trace contextRef="#ctx0" brushRef="#br0">1 1,'870'0,"-862"0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78"/>
    </inkml:context>
    <inkml:brush xml:id="br0">
      <inkml:brushProperty name="width" value="0.025" units="cm"/>
      <inkml:brushProperty name="height" value="0.025" units="cm"/>
      <inkml:brushProperty name="ignorePressure" value="1"/>
    </inkml:brush>
  </inkml:definitions>
  <inkml:trace contextRef="#ctx0" brushRef="#br0">1 1,'819'0,"-814"0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79"/>
    </inkml:context>
    <inkml:brush xml:id="br0">
      <inkml:brushProperty name="width" value="0.025" units="cm"/>
      <inkml:brushProperty name="height" value="0.025" units="cm"/>
      <inkml:brushProperty name="ignorePressure" value="1"/>
    </inkml:brush>
  </inkml:definitions>
  <inkml:trace contextRef="#ctx0" brushRef="#br0">1 0,'5283'0,"-5277"0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80"/>
    </inkml:context>
    <inkml:brush xml:id="br0">
      <inkml:brushProperty name="width" value="0.025" units="cm"/>
      <inkml:brushProperty name="height" value="0.025" units="cm"/>
      <inkml:brushProperty name="ignorePressure" value="1"/>
    </inkml:brush>
  </inkml:definitions>
  <inkml:trace contextRef="#ctx0" brushRef="#br0">0 0,'1781'0,"-1778"0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81"/>
    </inkml:context>
    <inkml:brush xml:id="br0">
      <inkml:brushProperty name="width" value="0.025" units="cm"/>
      <inkml:brushProperty name="height" value="0.025" units="cm"/>
      <inkml:brushProperty name="ignorePressure" value="1"/>
    </inkml:brush>
  </inkml:definitions>
  <inkml:trace contextRef="#ctx0" brushRef="#br0">0 0,'1774'0,"-1772"0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82"/>
    </inkml:context>
    <inkml:brush xml:id="br0">
      <inkml:brushProperty name="width" value="0.025" units="cm"/>
      <inkml:brushProperty name="height" value="0.025" units="cm"/>
      <inkml:brushProperty name="ignorePressure" value="1"/>
    </inkml:brush>
  </inkml:definitions>
  <inkml:trace contextRef="#ctx0" brushRef="#br0">0 0,'3444'0,"-3436"0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83"/>
    </inkml:context>
    <inkml:brush xml:id="br0">
      <inkml:brushProperty name="width" value="0.025" units="cm"/>
      <inkml:brushProperty name="height" value="0.025" units="cm"/>
      <inkml:brushProperty name="ignorePressure" value="1"/>
    </inkml:brush>
  </inkml:definitions>
  <inkml:trace contextRef="#ctx0" brushRef="#br0">1 0,'2651'0,"-2643"0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84"/>
    </inkml:context>
    <inkml:brush xml:id="br0">
      <inkml:brushProperty name="width" value="0.025" units="cm"/>
      <inkml:brushProperty name="height" value="0.025" units="cm"/>
      <inkml:brushProperty name="ignorePressure" value="1"/>
    </inkml:brush>
  </inkml:definitions>
  <inkml:trace contextRef="#ctx0" brushRef="#br0">0 0,'2613'0,"-2604"0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0T06:21:08.985"/>
    </inkml:context>
    <inkml:brush xml:id="br0">
      <inkml:brushProperty name="width" value="0.025" units="cm"/>
      <inkml:brushProperty name="height" value="0.025" units="cm"/>
      <inkml:brushProperty name="ignorePressure" value="1"/>
    </inkml:brush>
  </inkml:definitions>
  <inkml:trace contextRef="#ctx0" brushRef="#br0">0 0,'1750'0,"-1747"0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9T15:31:05.386"/>
    </inkml:context>
    <inkml:brush xml:id="br0">
      <inkml:brushProperty name="width" value="0.2" units="cm"/>
      <inkml:brushProperty name="height" value="0.2" units="cm"/>
    </inkml:brush>
  </inkml:definitions>
  <inkml:trace contextRef="#ctx0" brushRef="#br0">1 0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8:37:20.509"/>
    </inkml:context>
    <inkml:brush xml:id="br0">
      <inkml:brushProperty name="width" value="0.1" units="cm"/>
      <inkml:brushProperty name="height" value="0.1" units="cm"/>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8:37:39.678"/>
    </inkml:context>
    <inkml:brush xml:id="br0">
      <inkml:brushProperty name="width" value="0.1" units="cm"/>
      <inkml:brushProperty name="height" value="0.1" units="cm"/>
    </inkml:brush>
  </inkml:definitions>
  <inkml:trace contextRef="#ctx0" brushRef="#br0">1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08:37:53.899"/>
    </inkml:context>
    <inkml:brush xml:id="br0">
      <inkml:brushProperty name="width" value="0.1" units="cm"/>
      <inkml:brushProperty name="height" value="0.1" units="cm"/>
    </inkml:brush>
  </inkml:definitions>
  <inkml:trace contextRef="#ctx0" brushRef="#br0">0 0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19:44.096"/>
    </inkml:context>
    <inkml:brush xml:id="br0">
      <inkml:brushProperty name="width" value="0.1" units="cm"/>
      <inkml:brushProperty name="height" value="0.1" units="cm"/>
    </inkml:brush>
  </inkml:definitions>
  <inkml:trace contextRef="#ctx0" brushRef="#br0">0 1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19:44.097"/>
    </inkml:context>
    <inkml:brush xml:id="br0">
      <inkml:brushProperty name="width" value="0.1" units="cm"/>
      <inkml:brushProperty name="height" value="0.1" units="cm"/>
    </inkml:brush>
  </inkml:definitions>
  <inkml:trace contextRef="#ctx0" brushRef="#br0">1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19:44.098"/>
    </inkml:context>
    <inkml:brush xml:id="br0">
      <inkml:brushProperty name="width" value="0.1" units="cm"/>
      <inkml:brushProperty name="height" value="0.1" units="cm"/>
    </inkml:brush>
  </inkml:definitions>
  <inkml:trace contextRef="#ctx0" brushRef="#br0">0 0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19:44.099"/>
    </inkml:context>
    <inkml:brush xml:id="br0">
      <inkml:brushProperty name="width" value="0.1" units="cm"/>
      <inkml:brushProperty name="height" value="0.1" units="cm"/>
    </inkml:brush>
  </inkml:definitions>
  <inkml:trace contextRef="#ctx0" brushRef="#br0">0 0 24575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19:44.100"/>
    </inkml:context>
    <inkml:brush xml:id="br0">
      <inkml:brushProperty name="width" value="0.1" units="cm"/>
      <inkml:brushProperty name="height" value="0.1" units="cm"/>
    </inkml:brush>
  </inkml:definitions>
  <inkml:trace contextRef="#ctx0" brushRef="#br0">0 0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19:44.101"/>
    </inkml:context>
    <inkml:brush xml:id="br0">
      <inkml:brushProperty name="width" value="0.1" units="cm"/>
      <inkml:brushProperty name="height" value="0.1" units="cm"/>
    </inkml:brush>
  </inkml:definitions>
  <inkml:trace contextRef="#ctx0" brushRef="#br0">1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19:44.102"/>
    </inkml:context>
    <inkml:brush xml:id="br0">
      <inkml:brushProperty name="width" value="0.1" units="cm"/>
      <inkml:brushProperty name="height" value="0.1"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09:49:55.663"/>
    </inkml:context>
    <inkml:brush xml:id="br0">
      <inkml:brushProperty name="width" value="0.1" units="cm"/>
      <inkml:brushProperty name="height" value="0.1" units="cm"/>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8:00:45.653"/>
    </inkml:context>
    <inkml:brush xml:id="br0">
      <inkml:brushProperty name="width" value="0.1" units="cm"/>
      <inkml:brushProperty name="height" value="0.1" units="cm"/>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0T04:30:35.663"/>
    </inkml:context>
    <inkml:brush xml:id="br0">
      <inkml:brushProperty name="width" value="0.1" units="cm"/>
      <inkml:brushProperty name="height" value="0.1"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3D8C2-C8F5-48C7-9679-72B585E4FCE3}" type="datetimeFigureOut">
              <a:rPr lang="vi-VN" smtClean="0"/>
              <a:t>20/02/2024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01417-B03F-4F99-982B-054ECB79E9C8}" type="slidenum">
              <a:rPr lang="vi-VN" smtClean="0"/>
              <a:t>‹#›</a:t>
            </a:fld>
            <a:endParaRPr lang="vi-VN"/>
          </a:p>
        </p:txBody>
      </p:sp>
    </p:spTree>
    <p:extLst>
      <p:ext uri="{BB962C8B-B14F-4D97-AF65-F5344CB8AC3E}">
        <p14:creationId xmlns:p14="http://schemas.microsoft.com/office/powerpoint/2010/main" val="336015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00D01417-B03F-4F99-982B-054ECB79E9C8}" type="slidenum">
              <a:rPr lang="vi-VN" smtClean="0"/>
              <a:t>11</a:t>
            </a:fld>
            <a:endParaRPr lang="vi-VN"/>
          </a:p>
        </p:txBody>
      </p:sp>
    </p:spTree>
    <p:extLst>
      <p:ext uri="{BB962C8B-B14F-4D97-AF65-F5344CB8AC3E}">
        <p14:creationId xmlns:p14="http://schemas.microsoft.com/office/powerpoint/2010/main" val="249907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00D01417-B03F-4F99-982B-054ECB79E9C8}" type="slidenum">
              <a:rPr lang="vi-VN" smtClean="0"/>
              <a:t>22</a:t>
            </a:fld>
            <a:endParaRPr lang="vi-VN"/>
          </a:p>
        </p:txBody>
      </p:sp>
    </p:spTree>
    <p:extLst>
      <p:ext uri="{BB962C8B-B14F-4D97-AF65-F5344CB8AC3E}">
        <p14:creationId xmlns:p14="http://schemas.microsoft.com/office/powerpoint/2010/main" val="11061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2A1F5F6-4F6D-496F-AA26-5A67AB0D17B7}"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17402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A1F5F6-4F6D-496F-AA26-5A67AB0D17B7}"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260167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A1F5F6-4F6D-496F-AA26-5A67AB0D17B7}"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21345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2A1F5F6-4F6D-496F-AA26-5A67AB0D17B7}"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248768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1F5F6-4F6D-496F-AA26-5A67AB0D17B7}"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278618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2A1F5F6-4F6D-496F-AA26-5A67AB0D17B7}" type="datetimeFigureOut">
              <a:rPr lang="en-GB" smtClean="0"/>
              <a:t>20/02/2024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144144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2A1F5F6-4F6D-496F-AA26-5A67AB0D17B7}" type="datetimeFigureOut">
              <a:rPr lang="en-GB" smtClean="0"/>
              <a:t>20/02/2024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52911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2A1F5F6-4F6D-496F-AA26-5A67AB0D17B7}" type="datetimeFigureOut">
              <a:rPr lang="en-GB" smtClean="0"/>
              <a:t>20/02/2024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263293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1F5F6-4F6D-496F-AA26-5A67AB0D17B7}" type="datetimeFigureOut">
              <a:rPr lang="en-GB" smtClean="0"/>
              <a:t>20/02/2024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370812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1F5F6-4F6D-496F-AA26-5A67AB0D17B7}" type="datetimeFigureOut">
              <a:rPr lang="en-GB" smtClean="0"/>
              <a:t>20/02/2024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32050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1F5F6-4F6D-496F-AA26-5A67AB0D17B7}" type="datetimeFigureOut">
              <a:rPr lang="en-GB" smtClean="0"/>
              <a:t>20/02/2024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743DF-49F0-45C0-AC9F-B0BCF6E04818}" type="slidenum">
              <a:rPr lang="en-GB" smtClean="0"/>
              <a:t>‹#›</a:t>
            </a:fld>
            <a:endParaRPr lang="en-GB"/>
          </a:p>
        </p:txBody>
      </p:sp>
    </p:spTree>
    <p:extLst>
      <p:ext uri="{BB962C8B-B14F-4D97-AF65-F5344CB8AC3E}">
        <p14:creationId xmlns:p14="http://schemas.microsoft.com/office/powerpoint/2010/main" val="21420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1F5F6-4F6D-496F-AA26-5A67AB0D17B7}" type="datetimeFigureOut">
              <a:rPr lang="en-GB" smtClean="0"/>
              <a:t>20/02/2024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43DF-49F0-45C0-AC9F-B0BCF6E04818}" type="slidenum">
              <a:rPr lang="en-GB" smtClean="0"/>
              <a:t>‹#›</a:t>
            </a:fld>
            <a:endParaRPr lang="en-GB"/>
          </a:p>
        </p:txBody>
      </p:sp>
    </p:spTree>
    <p:extLst>
      <p:ext uri="{BB962C8B-B14F-4D97-AF65-F5344CB8AC3E}">
        <p14:creationId xmlns:p14="http://schemas.microsoft.com/office/powerpoint/2010/main" val="284498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11.png"/><Relationship Id="rId9" Type="http://schemas.openxmlformats.org/officeDocument/2006/relationships/customXml" Target="../ink/ink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7.xml"/><Relationship Id="rId7" Type="http://schemas.openxmlformats.org/officeDocument/2006/relationships/image" Target="../media/image17.png"/><Relationship Id="rId12" Type="http://schemas.openxmlformats.org/officeDocument/2006/relationships/customXml" Target="../ink/ink8.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31.png"/><Relationship Id="rId18" Type="http://schemas.openxmlformats.org/officeDocument/2006/relationships/image" Target="../media/image32.png"/><Relationship Id="rId3" Type="http://schemas.openxmlformats.org/officeDocument/2006/relationships/image" Target="../media/image13.png"/><Relationship Id="rId7" Type="http://schemas.openxmlformats.org/officeDocument/2006/relationships/image" Target="../media/image27.png"/><Relationship Id="rId12" Type="http://schemas.openxmlformats.org/officeDocument/2006/relationships/image" Target="../media/image30.png"/><Relationship Id="rId17" Type="http://schemas.openxmlformats.org/officeDocument/2006/relationships/image" Target="../media/image260.png"/><Relationship Id="rId2" Type="http://schemas.openxmlformats.org/officeDocument/2006/relationships/image" Target="../media/image24.png"/><Relationship Id="rId16"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9.png"/><Relationship Id="rId5" Type="http://schemas.openxmlformats.org/officeDocument/2006/relationships/image" Target="../media/image25.png"/><Relationship Id="rId15" Type="http://schemas.openxmlformats.org/officeDocument/2006/relationships/image" Target="../media/image240.png"/><Relationship Id="rId10" Type="http://schemas.openxmlformats.org/officeDocument/2006/relationships/image" Target="../media/image28.png"/><Relationship Id="rId4" Type="http://schemas.openxmlformats.org/officeDocument/2006/relationships/customXml" Target="../ink/ink9.xml"/><Relationship Id="rId9" Type="http://schemas.openxmlformats.org/officeDocument/2006/relationships/image" Target="../media/image14.png"/><Relationship Id="rId14" Type="http://schemas.openxmlformats.org/officeDocument/2006/relationships/customXml" Target="../ink/ink11.xml"/></Relationships>
</file>

<file path=ppt/slides/_rels/slide18.xml.rels><?xml version="1.0" encoding="UTF-8" standalone="yes"?>
<Relationships xmlns="http://schemas.openxmlformats.org/package/2006/relationships"><Relationship Id="rId26" Type="http://schemas.openxmlformats.org/officeDocument/2006/relationships/customXml" Target="../ink/ink21.xml"/><Relationship Id="rId21" Type="http://schemas.openxmlformats.org/officeDocument/2006/relationships/customXml" Target="../ink/ink18.xml"/><Relationship Id="rId42" Type="http://schemas.openxmlformats.org/officeDocument/2006/relationships/customXml" Target="../ink/ink30.xml"/><Relationship Id="rId47" Type="http://schemas.openxmlformats.org/officeDocument/2006/relationships/customXml" Target="../ink/ink35.xml"/><Relationship Id="rId63" Type="http://schemas.openxmlformats.org/officeDocument/2006/relationships/customXml" Target="../ink/ink51.xml"/><Relationship Id="rId68" Type="http://schemas.openxmlformats.org/officeDocument/2006/relationships/customXml" Target="../ink/ink56.xml"/><Relationship Id="rId7" Type="http://schemas.openxmlformats.org/officeDocument/2006/relationships/image" Target="../media/image33.png"/><Relationship Id="rId71" Type="http://schemas.openxmlformats.org/officeDocument/2006/relationships/customXml" Target="../ink/ink59.xml"/><Relationship Id="rId2" Type="http://schemas.openxmlformats.org/officeDocument/2006/relationships/image" Target="../media/image280.png"/><Relationship Id="rId16" Type="http://schemas.openxmlformats.org/officeDocument/2006/relationships/image" Target="../media/image38.png"/><Relationship Id="rId29" Type="http://schemas.openxmlformats.org/officeDocument/2006/relationships/image" Target="../media/image44.png"/><Relationship Id="rId11" Type="http://schemas.openxmlformats.org/officeDocument/2006/relationships/customXml" Target="../ink/ink13.xml"/><Relationship Id="rId24" Type="http://schemas.openxmlformats.org/officeDocument/2006/relationships/image" Target="../media/image42.png"/><Relationship Id="rId32" Type="http://schemas.openxmlformats.org/officeDocument/2006/relationships/image" Target="../media/image46.png"/><Relationship Id="rId37" Type="http://schemas.openxmlformats.org/officeDocument/2006/relationships/customXml" Target="../ink/ink25.xml"/><Relationship Id="rId40" Type="http://schemas.openxmlformats.org/officeDocument/2006/relationships/customXml" Target="../ink/ink28.xml"/><Relationship Id="rId45" Type="http://schemas.openxmlformats.org/officeDocument/2006/relationships/customXml" Target="../ink/ink33.xml"/><Relationship Id="rId53" Type="http://schemas.openxmlformats.org/officeDocument/2006/relationships/customXml" Target="../ink/ink41.xml"/><Relationship Id="rId58" Type="http://schemas.openxmlformats.org/officeDocument/2006/relationships/customXml" Target="../ink/ink46.xml"/><Relationship Id="rId66" Type="http://schemas.openxmlformats.org/officeDocument/2006/relationships/customXml" Target="../ink/ink54.xml"/><Relationship Id="rId5" Type="http://schemas.openxmlformats.org/officeDocument/2006/relationships/image" Target="../media/image310.png"/><Relationship Id="rId61" Type="http://schemas.openxmlformats.org/officeDocument/2006/relationships/customXml" Target="../ink/ink49.xml"/><Relationship Id="rId19" Type="http://schemas.openxmlformats.org/officeDocument/2006/relationships/customXml" Target="../ink/ink17.xml"/><Relationship Id="rId14" Type="http://schemas.openxmlformats.org/officeDocument/2006/relationships/image" Target="../media/image37.png"/><Relationship Id="rId22" Type="http://schemas.openxmlformats.org/officeDocument/2006/relationships/image" Target="../media/image41.png"/><Relationship Id="rId27" Type="http://schemas.openxmlformats.org/officeDocument/2006/relationships/image" Target="../media/image43.png"/><Relationship Id="rId30" Type="http://schemas.openxmlformats.org/officeDocument/2006/relationships/customXml" Target="../ink/ink23.xml"/><Relationship Id="rId35" Type="http://schemas.openxmlformats.org/officeDocument/2006/relationships/image" Target="../media/image49.png"/><Relationship Id="rId43" Type="http://schemas.openxmlformats.org/officeDocument/2006/relationships/customXml" Target="../ink/ink31.xml"/><Relationship Id="rId48" Type="http://schemas.openxmlformats.org/officeDocument/2006/relationships/customXml" Target="../ink/ink36.xml"/><Relationship Id="rId56" Type="http://schemas.openxmlformats.org/officeDocument/2006/relationships/customXml" Target="../ink/ink44.xml"/><Relationship Id="rId64" Type="http://schemas.openxmlformats.org/officeDocument/2006/relationships/customXml" Target="../ink/ink52.xml"/><Relationship Id="rId69" Type="http://schemas.openxmlformats.org/officeDocument/2006/relationships/customXml" Target="../ink/ink57.xml"/><Relationship Id="rId8" Type="http://schemas.openxmlformats.org/officeDocument/2006/relationships/image" Target="../media/image34.png"/><Relationship Id="rId51" Type="http://schemas.openxmlformats.org/officeDocument/2006/relationships/customXml" Target="../ink/ink39.xml"/><Relationship Id="rId3" Type="http://schemas.openxmlformats.org/officeDocument/2006/relationships/image" Target="../media/image290.png"/><Relationship Id="rId12" Type="http://schemas.openxmlformats.org/officeDocument/2006/relationships/image" Target="../media/image36.png"/><Relationship Id="rId17" Type="http://schemas.openxmlformats.org/officeDocument/2006/relationships/customXml" Target="../ink/ink16.xml"/><Relationship Id="rId25" Type="http://schemas.openxmlformats.org/officeDocument/2006/relationships/customXml" Target="../ink/ink20.xml"/><Relationship Id="rId33" Type="http://schemas.openxmlformats.org/officeDocument/2006/relationships/image" Target="../media/image47.png"/><Relationship Id="rId38" Type="http://schemas.openxmlformats.org/officeDocument/2006/relationships/customXml" Target="../ink/ink26.xml"/><Relationship Id="rId46" Type="http://schemas.openxmlformats.org/officeDocument/2006/relationships/customXml" Target="../ink/ink34.xml"/><Relationship Id="rId59" Type="http://schemas.openxmlformats.org/officeDocument/2006/relationships/customXml" Target="../ink/ink47.xml"/><Relationship Id="rId67" Type="http://schemas.openxmlformats.org/officeDocument/2006/relationships/customXml" Target="../ink/ink55.xml"/><Relationship Id="rId20" Type="http://schemas.openxmlformats.org/officeDocument/2006/relationships/image" Target="../media/image40.png"/><Relationship Id="rId41" Type="http://schemas.openxmlformats.org/officeDocument/2006/relationships/customXml" Target="../ink/ink29.xml"/><Relationship Id="rId54" Type="http://schemas.openxmlformats.org/officeDocument/2006/relationships/customXml" Target="../ink/ink42.xml"/><Relationship Id="rId62" Type="http://schemas.openxmlformats.org/officeDocument/2006/relationships/customXml" Target="../ink/ink50.xml"/><Relationship Id="rId70" Type="http://schemas.openxmlformats.org/officeDocument/2006/relationships/customXml" Target="../ink/ink58.xml"/><Relationship Id="rId1" Type="http://schemas.openxmlformats.org/officeDocument/2006/relationships/slideLayout" Target="../slideLayouts/slideLayout2.xml"/><Relationship Id="rId6" Type="http://schemas.openxmlformats.org/officeDocument/2006/relationships/image" Target="../media/image320.png"/><Relationship Id="rId15" Type="http://schemas.openxmlformats.org/officeDocument/2006/relationships/customXml" Target="../ink/ink15.xml"/><Relationship Id="rId23" Type="http://schemas.openxmlformats.org/officeDocument/2006/relationships/customXml" Target="../ink/ink19.xml"/><Relationship Id="rId28" Type="http://schemas.openxmlformats.org/officeDocument/2006/relationships/customXml" Target="../ink/ink22.xml"/><Relationship Id="rId36" Type="http://schemas.openxmlformats.org/officeDocument/2006/relationships/customXml" Target="../ink/ink24.xml"/><Relationship Id="rId49" Type="http://schemas.openxmlformats.org/officeDocument/2006/relationships/customXml" Target="../ink/ink37.xml"/><Relationship Id="rId57" Type="http://schemas.openxmlformats.org/officeDocument/2006/relationships/customXml" Target="../ink/ink45.xml"/><Relationship Id="rId10" Type="http://schemas.openxmlformats.org/officeDocument/2006/relationships/image" Target="../media/image35.png"/><Relationship Id="rId31" Type="http://schemas.openxmlformats.org/officeDocument/2006/relationships/image" Target="../media/image45.png"/><Relationship Id="rId44" Type="http://schemas.openxmlformats.org/officeDocument/2006/relationships/customXml" Target="../ink/ink32.xml"/><Relationship Id="rId52" Type="http://schemas.openxmlformats.org/officeDocument/2006/relationships/customXml" Target="../ink/ink40.xml"/><Relationship Id="rId60" Type="http://schemas.openxmlformats.org/officeDocument/2006/relationships/customXml" Target="../ink/ink48.xml"/><Relationship Id="rId65" Type="http://schemas.openxmlformats.org/officeDocument/2006/relationships/customXml" Target="../ink/ink53.xml"/><Relationship Id="rId4" Type="http://schemas.openxmlformats.org/officeDocument/2006/relationships/image" Target="../media/image300.png"/><Relationship Id="rId9" Type="http://schemas.openxmlformats.org/officeDocument/2006/relationships/customXml" Target="../ink/ink12.xml"/><Relationship Id="rId13" Type="http://schemas.openxmlformats.org/officeDocument/2006/relationships/customXml" Target="../ink/ink14.xml"/><Relationship Id="rId18" Type="http://schemas.openxmlformats.org/officeDocument/2006/relationships/image" Target="../media/image39.png"/><Relationship Id="rId39" Type="http://schemas.openxmlformats.org/officeDocument/2006/relationships/customXml" Target="../ink/ink27.xml"/><Relationship Id="rId34" Type="http://schemas.openxmlformats.org/officeDocument/2006/relationships/image" Target="../media/image48.png"/><Relationship Id="rId50" Type="http://schemas.openxmlformats.org/officeDocument/2006/relationships/customXml" Target="../ink/ink38.xml"/><Relationship Id="rId55" Type="http://schemas.openxmlformats.org/officeDocument/2006/relationships/customXml" Target="../ink/ink43.xml"/></Relationships>
</file>

<file path=ppt/slides/_rels/slide19.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image" Target="../media/image61.png"/><Relationship Id="rId26" Type="http://schemas.openxmlformats.org/officeDocument/2006/relationships/image" Target="../media/image69.png"/><Relationship Id="rId3" Type="http://schemas.openxmlformats.org/officeDocument/2006/relationships/image" Target="../media/image51.png"/><Relationship Id="rId21" Type="http://schemas.openxmlformats.org/officeDocument/2006/relationships/image" Target="../media/image64.png"/><Relationship Id="rId34" Type="http://schemas.openxmlformats.org/officeDocument/2006/relationships/image" Target="../media/image73.png"/><Relationship Id="rId12" Type="http://schemas.openxmlformats.org/officeDocument/2006/relationships/image" Target="../media/image54.png"/><Relationship Id="rId17" Type="http://schemas.openxmlformats.org/officeDocument/2006/relationships/image" Target="../media/image60.png"/><Relationship Id="rId25" Type="http://schemas.openxmlformats.org/officeDocument/2006/relationships/image" Target="../media/image68.png"/><Relationship Id="rId33" Type="http://schemas.openxmlformats.org/officeDocument/2006/relationships/image" Target="../media/image72.png"/><Relationship Id="rId38" Type="http://schemas.openxmlformats.org/officeDocument/2006/relationships/image" Target="../media/image77.png"/><Relationship Id="rId2" Type="http://schemas.openxmlformats.org/officeDocument/2006/relationships/image" Target="../media/image50.png"/><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customXml" Target="../ink/ink61.xml"/><Relationship Id="rId1" Type="http://schemas.openxmlformats.org/officeDocument/2006/relationships/slideLayout" Target="../slideLayouts/slideLayout2.xml"/><Relationship Id="rId11" Type="http://schemas.openxmlformats.org/officeDocument/2006/relationships/image" Target="../media/image53.png"/><Relationship Id="rId24" Type="http://schemas.openxmlformats.org/officeDocument/2006/relationships/image" Target="../media/image67.png"/><Relationship Id="rId32" Type="http://schemas.openxmlformats.org/officeDocument/2006/relationships/image" Target="../media/image71.png"/><Relationship Id="rId37" Type="http://schemas.openxmlformats.org/officeDocument/2006/relationships/image" Target="../media/image76.png"/><Relationship Id="rId15" Type="http://schemas.openxmlformats.org/officeDocument/2006/relationships/image" Target="../media/image58.png"/><Relationship Id="rId23" Type="http://schemas.openxmlformats.org/officeDocument/2006/relationships/image" Target="../media/image66.png"/><Relationship Id="rId28" Type="http://schemas.openxmlformats.org/officeDocument/2006/relationships/image" Target="../media/image14.png"/><Relationship Id="rId36" Type="http://schemas.openxmlformats.org/officeDocument/2006/relationships/image" Target="../media/image75.png"/><Relationship Id="rId10" Type="http://schemas.openxmlformats.org/officeDocument/2006/relationships/image" Target="../media/image55.png"/><Relationship Id="rId19" Type="http://schemas.openxmlformats.org/officeDocument/2006/relationships/image" Target="../media/image62.png"/><Relationship Id="rId31" Type="http://schemas.openxmlformats.org/officeDocument/2006/relationships/image" Target="../media/image70.png"/><Relationship Id="rId4"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 Id="rId27" Type="http://schemas.openxmlformats.org/officeDocument/2006/relationships/customXml" Target="../ink/ink60.xml"/><Relationship Id="rId30" Type="http://schemas.openxmlformats.org/officeDocument/2006/relationships/customXml" Target="../ink/ink62.xml"/><Relationship Id="rId35" Type="http://schemas.openxmlformats.org/officeDocument/2006/relationships/image" Target="../media/image7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image" Target="../media/image80.png"/><Relationship Id="rId18" Type="http://schemas.openxmlformats.org/officeDocument/2006/relationships/image" Target="../media/image61.png"/><Relationship Id="rId26" Type="http://schemas.openxmlformats.org/officeDocument/2006/relationships/image" Target="../media/image69.png"/><Relationship Id="rId39" Type="http://schemas.openxmlformats.org/officeDocument/2006/relationships/image" Target="../media/image72.png"/><Relationship Id="rId21" Type="http://schemas.openxmlformats.org/officeDocument/2006/relationships/image" Target="../media/image86.png"/><Relationship Id="rId34" Type="http://schemas.openxmlformats.org/officeDocument/2006/relationships/image" Target="../media/image94.png"/><Relationship Id="rId42" Type="http://schemas.openxmlformats.org/officeDocument/2006/relationships/image" Target="../media/image98.png"/><Relationship Id="rId47" Type="http://schemas.openxmlformats.org/officeDocument/2006/relationships/image" Target="../media/image100.png"/><Relationship Id="rId2" Type="http://schemas.openxmlformats.org/officeDocument/2006/relationships/image" Target="../media/image51.png"/><Relationship Id="rId16" Type="http://schemas.openxmlformats.org/officeDocument/2006/relationships/image" Target="../media/image83.png"/><Relationship Id="rId20" Type="http://schemas.openxmlformats.org/officeDocument/2006/relationships/image" Target="../media/image85.png"/><Relationship Id="rId29" Type="http://schemas.openxmlformats.org/officeDocument/2006/relationships/customXml" Target="../ink/ink64.xml"/><Relationship Id="rId41" Type="http://schemas.openxmlformats.org/officeDocument/2006/relationships/customXml" Target="../ink/ink66.xml"/><Relationship Id="rId1" Type="http://schemas.openxmlformats.org/officeDocument/2006/relationships/slideLayout" Target="../slideLayouts/slideLayout2.xml"/><Relationship Id="rId11" Type="http://schemas.openxmlformats.org/officeDocument/2006/relationships/image" Target="../media/image82.png"/><Relationship Id="rId24" Type="http://schemas.openxmlformats.org/officeDocument/2006/relationships/image" Target="../media/image90.png"/><Relationship Id="rId32" Type="http://schemas.openxmlformats.org/officeDocument/2006/relationships/image" Target="../media/image73.png"/><Relationship Id="rId37" Type="http://schemas.openxmlformats.org/officeDocument/2006/relationships/image" Target="../media/image76.png"/><Relationship Id="rId40" Type="http://schemas.openxmlformats.org/officeDocument/2006/relationships/image" Target="../media/image97.png"/><Relationship Id="rId45" Type="http://schemas.openxmlformats.org/officeDocument/2006/relationships/customXml" Target="../ink/ink68.xml"/><Relationship Id="rId15" Type="http://schemas.openxmlformats.org/officeDocument/2006/relationships/image" Target="../media/image58.png"/><Relationship Id="rId23" Type="http://schemas.openxmlformats.org/officeDocument/2006/relationships/image" Target="../media/image89.png"/><Relationship Id="rId28" Type="http://schemas.openxmlformats.org/officeDocument/2006/relationships/image" Target="../media/image14.png"/><Relationship Id="rId36" Type="http://schemas.openxmlformats.org/officeDocument/2006/relationships/image" Target="../media/image95.png"/><Relationship Id="rId10" Type="http://schemas.openxmlformats.org/officeDocument/2006/relationships/image" Target="../media/image55.png"/><Relationship Id="rId19" Type="http://schemas.openxmlformats.org/officeDocument/2006/relationships/image" Target="../media/image88.png"/><Relationship Id="rId31" Type="http://schemas.openxmlformats.org/officeDocument/2006/relationships/image" Target="../media/image92.png"/><Relationship Id="rId44" Type="http://schemas.openxmlformats.org/officeDocument/2006/relationships/customXml" Target="../ink/ink67.xml"/><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customXml" Target="../ink/ink63.xml"/><Relationship Id="rId30" Type="http://schemas.openxmlformats.org/officeDocument/2006/relationships/customXml" Target="../ink/ink65.xml"/><Relationship Id="rId35" Type="http://schemas.openxmlformats.org/officeDocument/2006/relationships/image" Target="../media/image74.png"/><Relationship Id="rId43" Type="http://schemas.openxmlformats.org/officeDocument/2006/relationships/image" Target="../media/image99.png"/><Relationship Id="rId3" Type="http://schemas.openxmlformats.org/officeDocument/2006/relationships/image" Target="../media/image78.png"/><Relationship Id="rId12" Type="http://schemas.openxmlformats.org/officeDocument/2006/relationships/image" Target="../media/image79.png"/><Relationship Id="rId17" Type="http://schemas.openxmlformats.org/officeDocument/2006/relationships/image" Target="../media/image84.png"/><Relationship Id="rId25" Type="http://schemas.openxmlformats.org/officeDocument/2006/relationships/image" Target="../media/image91.png"/><Relationship Id="rId33" Type="http://schemas.openxmlformats.org/officeDocument/2006/relationships/image" Target="../media/image93.png"/><Relationship Id="rId38" Type="http://schemas.openxmlformats.org/officeDocument/2006/relationships/image" Target="../media/image96.png"/><Relationship Id="rId46" Type="http://schemas.openxmlformats.org/officeDocument/2006/relationships/customXml" Target="../ink/ink69.xml"/></Relationships>
</file>

<file path=ppt/slides/_rels/slide21.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17" Type="http://schemas.openxmlformats.org/officeDocument/2006/relationships/image" Target="../media/image121.png"/><Relationship Id="rId2" Type="http://schemas.openxmlformats.org/officeDocument/2006/relationships/image" Target="../media/image101.png"/><Relationship Id="rId16"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 Id="rId14" Type="http://schemas.openxmlformats.org/officeDocument/2006/relationships/image" Target="../media/image118.png"/></Relationships>
</file>

<file path=ppt/slides/_rels/slide22.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23.png"/><Relationship Id="rId18" Type="http://schemas.openxmlformats.org/officeDocument/2006/relationships/image" Target="../media/image127.png"/><Relationship Id="rId3" Type="http://schemas.openxmlformats.org/officeDocument/2006/relationships/image" Target="../media/image102.png"/><Relationship Id="rId21" Type="http://schemas.openxmlformats.org/officeDocument/2006/relationships/image" Target="../media/image130.png"/><Relationship Id="rId7" Type="http://schemas.openxmlformats.org/officeDocument/2006/relationships/image" Target="../media/image104.png"/><Relationship Id="rId12" Type="http://schemas.openxmlformats.org/officeDocument/2006/relationships/image" Target="../media/image122.png"/><Relationship Id="rId17" Type="http://schemas.openxmlformats.org/officeDocument/2006/relationships/image" Target="../media/image126.png"/><Relationship Id="rId2" Type="http://schemas.openxmlformats.org/officeDocument/2006/relationships/notesSlide" Target="../notesSlides/notesSlide2.xml"/><Relationship Id="rId16" Type="http://schemas.openxmlformats.org/officeDocument/2006/relationships/image" Target="../media/image125.png"/><Relationship Id="rId20"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8.png"/><Relationship Id="rId5" Type="http://schemas.openxmlformats.org/officeDocument/2006/relationships/image" Target="../media/image103.png"/><Relationship Id="rId15" Type="http://schemas.openxmlformats.org/officeDocument/2006/relationships/image" Target="../media/image77.png"/><Relationship Id="rId10" Type="http://schemas.openxmlformats.org/officeDocument/2006/relationships/image" Target="../media/image106.png"/><Relationship Id="rId19" Type="http://schemas.openxmlformats.org/officeDocument/2006/relationships/image" Target="../media/image128.png"/><Relationship Id="rId4" Type="http://schemas.openxmlformats.org/officeDocument/2006/relationships/image" Target="../media/image52.png"/><Relationship Id="rId9" Type="http://schemas.openxmlformats.org/officeDocument/2006/relationships/image" Target="../media/image66.png"/><Relationship Id="rId14" Type="http://schemas.openxmlformats.org/officeDocument/2006/relationships/image" Target="../media/image124.png"/></Relationships>
</file>

<file path=ppt/slides/_rels/slide23.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3" Type="http://schemas.openxmlformats.org/officeDocument/2006/relationships/image" Target="../media/image132.png"/><Relationship Id="rId7" Type="http://schemas.openxmlformats.org/officeDocument/2006/relationships/image" Target="../media/image136.png"/><Relationship Id="rId12" Type="http://schemas.openxmlformats.org/officeDocument/2006/relationships/image" Target="../media/image141.png"/><Relationship Id="rId2" Type="http://schemas.openxmlformats.org/officeDocument/2006/relationships/image" Target="../media/image131.png"/><Relationship Id="rId16"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10" Type="http://schemas.openxmlformats.org/officeDocument/2006/relationships/image" Target="../media/image139.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s>
</file>

<file path=ppt/slides/_rels/slide2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Nhóm 2">
            <a:extLst>
              <a:ext uri="{FF2B5EF4-FFF2-40B4-BE49-F238E27FC236}">
                <a16:creationId xmlns:a16="http://schemas.microsoft.com/office/drawing/2014/main" id="{D53A9FE1-454D-EF75-9354-C2A302D1F075}"/>
              </a:ext>
            </a:extLst>
          </p:cNvPr>
          <p:cNvGrpSpPr/>
          <p:nvPr/>
        </p:nvGrpSpPr>
        <p:grpSpPr>
          <a:xfrm>
            <a:off x="1417938" y="937826"/>
            <a:ext cx="7791534" cy="5499751"/>
            <a:chOff x="1417938" y="937826"/>
            <a:chExt cx="7791534" cy="5499751"/>
          </a:xfrm>
        </p:grpSpPr>
        <p:grpSp>
          <p:nvGrpSpPr>
            <p:cNvPr id="83" name="Group 82"/>
            <p:cNvGrpSpPr/>
            <p:nvPr/>
          </p:nvGrpSpPr>
          <p:grpSpPr>
            <a:xfrm>
              <a:off x="1431065" y="3817944"/>
              <a:ext cx="2677297" cy="2619633"/>
              <a:chOff x="3665838" y="1252151"/>
              <a:chExt cx="2677297" cy="2619633"/>
            </a:xfrm>
          </p:grpSpPr>
          <p:sp>
            <p:nvSpPr>
              <p:cNvPr id="84" name="Oval 83"/>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ounded Rectangle 85"/>
              <p:cNvSpPr/>
              <p:nvPr/>
            </p:nvSpPr>
            <p:spPr>
              <a:xfrm>
                <a:off x="4861354" y="1342767"/>
                <a:ext cx="271849" cy="55090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7" name="Rounded Rectangle 86"/>
              <p:cNvSpPr/>
              <p:nvPr/>
            </p:nvSpPr>
            <p:spPr>
              <a:xfrm>
                <a:off x="4868561" y="322820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8" name="Rounded Rectangle 87"/>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89" name="Rounded Rectangle 88"/>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0" name="TextBox 89"/>
              <p:cNvSpPr txBox="1"/>
              <p:nvPr/>
            </p:nvSpPr>
            <p:spPr>
              <a:xfrm>
                <a:off x="4833035" y="3314268"/>
                <a:ext cx="391428" cy="369332"/>
              </a:xfrm>
              <a:prstGeom prst="rect">
                <a:avLst/>
              </a:prstGeom>
              <a:noFill/>
            </p:spPr>
            <p:txBody>
              <a:bodyPr wrap="square" rtlCol="0">
                <a:spAutoFit/>
              </a:bodyPr>
              <a:lstStyle/>
              <a:p>
                <a:r>
                  <a:rPr lang="vi-VN" dirty="0"/>
                  <a:t>A’</a:t>
                </a:r>
                <a:endParaRPr lang="en-GB" dirty="0"/>
              </a:p>
            </p:txBody>
          </p:sp>
          <p:sp>
            <p:nvSpPr>
              <p:cNvPr id="91" name="Rectangle 90"/>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92" name="Rectangle 91"/>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93" name="TextBox 92"/>
              <p:cNvSpPr txBox="1"/>
              <p:nvPr/>
            </p:nvSpPr>
            <p:spPr>
              <a:xfrm>
                <a:off x="4833035" y="1450200"/>
                <a:ext cx="391428" cy="369332"/>
              </a:xfrm>
              <a:prstGeom prst="rect">
                <a:avLst/>
              </a:prstGeom>
              <a:noFill/>
            </p:spPr>
            <p:txBody>
              <a:bodyPr wrap="square" rtlCol="0">
                <a:spAutoFit/>
              </a:bodyPr>
              <a:lstStyle/>
              <a:p>
                <a:r>
                  <a:rPr lang="vi-VN" dirty="0"/>
                  <a:t>A</a:t>
                </a:r>
                <a:endParaRPr lang="en-GB" dirty="0"/>
              </a:p>
            </p:txBody>
          </p:sp>
        </p:grpSp>
        <p:grpSp>
          <p:nvGrpSpPr>
            <p:cNvPr id="94" name="Group 93"/>
            <p:cNvGrpSpPr/>
            <p:nvPr/>
          </p:nvGrpSpPr>
          <p:grpSpPr>
            <a:xfrm rot="16200000">
              <a:off x="8190251" y="1651040"/>
              <a:ext cx="264642" cy="1185902"/>
              <a:chOff x="9003952" y="3644608"/>
              <a:chExt cx="264642" cy="1185902"/>
            </a:xfrm>
          </p:grpSpPr>
          <p:sp>
            <p:nvSpPr>
              <p:cNvPr id="95" name="Rectangle 94"/>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p:cNvGrpSpPr/>
            <p:nvPr/>
          </p:nvGrpSpPr>
          <p:grpSpPr>
            <a:xfrm>
              <a:off x="1417938" y="937826"/>
              <a:ext cx="2677297" cy="2619633"/>
              <a:chOff x="3665838" y="1252151"/>
              <a:chExt cx="2677297" cy="2619633"/>
            </a:xfrm>
          </p:grpSpPr>
          <p:sp>
            <p:nvSpPr>
              <p:cNvPr id="4" name="Oval 3"/>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Rounded Rectangle 6"/>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Rounded Rectangle 9"/>
              <p:cNvSpPr/>
              <p:nvPr/>
            </p:nvSpPr>
            <p:spPr>
              <a:xfrm rot="16200000">
                <a:off x="5820548" y="2285484"/>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11" name="Rounded Rectangle 10"/>
              <p:cNvSpPr/>
              <p:nvPr/>
            </p:nvSpPr>
            <p:spPr>
              <a:xfrm rot="16200000">
                <a:off x="3902161" y="228548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TextBox 12"/>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14" name="Rectangle 13"/>
              <p:cNvSpPr/>
              <p:nvPr/>
            </p:nvSpPr>
            <p:spPr>
              <a:xfrm>
                <a:off x="3848195" y="2376269"/>
                <a:ext cx="389851" cy="369332"/>
              </a:xfrm>
              <a:prstGeom prst="rect">
                <a:avLst/>
              </a:prstGeom>
            </p:spPr>
            <p:txBody>
              <a:bodyPr wrap="none">
                <a:spAutoFit/>
              </a:bodyPr>
              <a:lstStyle/>
              <a:p>
                <a:pPr algn="ctr"/>
                <a:r>
                  <a:rPr lang="vi-VN" dirty="0"/>
                  <a:t>B’</a:t>
                </a:r>
                <a:endParaRPr lang="en-GB" dirty="0">
                  <a:solidFill>
                    <a:schemeClr val="tx1"/>
                  </a:solidFill>
                </a:endParaRPr>
              </a:p>
            </p:txBody>
          </p:sp>
          <p:sp>
            <p:nvSpPr>
              <p:cNvPr id="15" name="Rectangle 14"/>
              <p:cNvSpPr/>
              <p:nvPr/>
            </p:nvSpPr>
            <p:spPr>
              <a:xfrm>
                <a:off x="5787195" y="2376269"/>
                <a:ext cx="338554" cy="369332"/>
              </a:xfrm>
              <a:prstGeom prst="rect">
                <a:avLst/>
              </a:prstGeom>
            </p:spPr>
            <p:txBody>
              <a:bodyPr wrap="none">
                <a:spAutoFit/>
              </a:bodyPr>
              <a:lstStyle/>
              <a:p>
                <a:pPr algn="ctr"/>
                <a:r>
                  <a:rPr lang="vi-VN" dirty="0"/>
                  <a:t>B</a:t>
                </a:r>
                <a:endParaRPr lang="en-GB" dirty="0">
                  <a:solidFill>
                    <a:schemeClr val="tx1"/>
                  </a:solidFill>
                </a:endParaRPr>
              </a:p>
            </p:txBody>
          </p:sp>
          <p:sp>
            <p:nvSpPr>
              <p:cNvPr id="26" name="TextBox 25"/>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29" name="Group 28"/>
            <p:cNvGrpSpPr/>
            <p:nvPr/>
          </p:nvGrpSpPr>
          <p:grpSpPr>
            <a:xfrm>
              <a:off x="4427838" y="937826"/>
              <a:ext cx="2677297" cy="2619633"/>
              <a:chOff x="3665838" y="1252151"/>
              <a:chExt cx="2677297" cy="2619633"/>
            </a:xfrm>
          </p:grpSpPr>
          <p:sp>
            <p:nvSpPr>
              <p:cNvPr id="30" name="Oval 29"/>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4861354" y="1342767"/>
                <a:ext cx="271849" cy="55090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3" name="Rounded Rectangle 32"/>
              <p:cNvSpPr/>
              <p:nvPr/>
            </p:nvSpPr>
            <p:spPr>
              <a:xfrm>
                <a:off x="4868561" y="322820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4" name="Rounded Rectangle 33"/>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35" name="Rounded Rectangle 34"/>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6" name="TextBox 35"/>
              <p:cNvSpPr txBox="1"/>
              <p:nvPr/>
            </p:nvSpPr>
            <p:spPr>
              <a:xfrm>
                <a:off x="4833035" y="3314268"/>
                <a:ext cx="391428" cy="369332"/>
              </a:xfrm>
              <a:prstGeom prst="rect">
                <a:avLst/>
              </a:prstGeom>
              <a:noFill/>
            </p:spPr>
            <p:txBody>
              <a:bodyPr wrap="square" rtlCol="0">
                <a:spAutoFit/>
              </a:bodyPr>
              <a:lstStyle/>
              <a:p>
                <a:r>
                  <a:rPr lang="vi-VN" dirty="0"/>
                  <a:t>A’</a:t>
                </a:r>
                <a:endParaRPr lang="en-GB" dirty="0"/>
              </a:p>
            </p:txBody>
          </p:sp>
          <p:sp>
            <p:nvSpPr>
              <p:cNvPr id="37" name="Rectangle 36"/>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38" name="Rectangle 37"/>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40" name="TextBox 39"/>
              <p:cNvSpPr txBox="1"/>
              <p:nvPr/>
            </p:nvSpPr>
            <p:spPr>
              <a:xfrm>
                <a:off x="4833035" y="1450200"/>
                <a:ext cx="391428" cy="369332"/>
              </a:xfrm>
              <a:prstGeom prst="rect">
                <a:avLst/>
              </a:prstGeom>
              <a:noFill/>
            </p:spPr>
            <p:txBody>
              <a:bodyPr wrap="square" rtlCol="0">
                <a:spAutoFit/>
              </a:bodyPr>
              <a:lstStyle/>
              <a:p>
                <a:r>
                  <a:rPr lang="vi-VN" dirty="0"/>
                  <a:t>A</a:t>
                </a:r>
                <a:endParaRPr lang="en-GB" dirty="0"/>
              </a:p>
            </p:txBody>
          </p:sp>
        </p:grpSp>
        <p:grpSp>
          <p:nvGrpSpPr>
            <p:cNvPr id="43" name="Group 42"/>
            <p:cNvGrpSpPr/>
            <p:nvPr/>
          </p:nvGrpSpPr>
          <p:grpSpPr>
            <a:xfrm>
              <a:off x="4446373" y="3817944"/>
              <a:ext cx="2677297" cy="2619633"/>
              <a:chOff x="3665838" y="1252151"/>
              <a:chExt cx="2677297" cy="2619633"/>
            </a:xfrm>
          </p:grpSpPr>
          <p:sp>
            <p:nvSpPr>
              <p:cNvPr id="44" name="Oval 43"/>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ounded Rectangle 46"/>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Rounded Rectangle 47"/>
              <p:cNvSpPr/>
              <p:nvPr/>
            </p:nvSpPr>
            <p:spPr>
              <a:xfrm rot="16200000">
                <a:off x="5820548" y="2285484"/>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49" name="Rounded Rectangle 48"/>
              <p:cNvSpPr/>
              <p:nvPr/>
            </p:nvSpPr>
            <p:spPr>
              <a:xfrm rot="16200000">
                <a:off x="3902161" y="228548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0" name="TextBox 49"/>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51" name="Rectangle 50"/>
              <p:cNvSpPr/>
              <p:nvPr/>
            </p:nvSpPr>
            <p:spPr>
              <a:xfrm>
                <a:off x="3848195" y="2376269"/>
                <a:ext cx="389851" cy="369332"/>
              </a:xfrm>
              <a:prstGeom prst="rect">
                <a:avLst/>
              </a:prstGeom>
            </p:spPr>
            <p:txBody>
              <a:bodyPr wrap="none">
                <a:spAutoFit/>
              </a:bodyPr>
              <a:lstStyle/>
              <a:p>
                <a:pPr algn="ctr"/>
                <a:r>
                  <a:rPr lang="vi-VN" dirty="0"/>
                  <a:t>B’</a:t>
                </a:r>
                <a:endParaRPr lang="en-GB" dirty="0">
                  <a:solidFill>
                    <a:schemeClr val="tx1"/>
                  </a:solidFill>
                </a:endParaRPr>
              </a:p>
            </p:txBody>
          </p:sp>
          <p:sp>
            <p:nvSpPr>
              <p:cNvPr id="52" name="Rectangle 51"/>
              <p:cNvSpPr/>
              <p:nvPr/>
            </p:nvSpPr>
            <p:spPr>
              <a:xfrm>
                <a:off x="5787195" y="2376269"/>
                <a:ext cx="338554" cy="369332"/>
              </a:xfrm>
              <a:prstGeom prst="rect">
                <a:avLst/>
              </a:prstGeom>
            </p:spPr>
            <p:txBody>
              <a:bodyPr wrap="none">
                <a:spAutoFit/>
              </a:bodyPr>
              <a:lstStyle/>
              <a:p>
                <a:pPr algn="ctr"/>
                <a:r>
                  <a:rPr lang="vi-VN" dirty="0"/>
                  <a:t>B</a:t>
                </a:r>
                <a:endParaRPr lang="en-GB" dirty="0">
                  <a:solidFill>
                    <a:schemeClr val="tx1"/>
                  </a:solidFill>
                </a:endParaRPr>
              </a:p>
            </p:txBody>
          </p:sp>
          <p:sp>
            <p:nvSpPr>
              <p:cNvPr id="54" name="TextBox 53"/>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82" name="Group 81"/>
            <p:cNvGrpSpPr/>
            <p:nvPr/>
          </p:nvGrpSpPr>
          <p:grpSpPr>
            <a:xfrm>
              <a:off x="7948111" y="1135875"/>
              <a:ext cx="1261361" cy="1303690"/>
              <a:chOff x="9531897" y="1024463"/>
              <a:chExt cx="1261361" cy="1303690"/>
            </a:xfrm>
          </p:grpSpPr>
          <p:grpSp>
            <p:nvGrpSpPr>
              <p:cNvPr id="27" name="Group 26"/>
              <p:cNvGrpSpPr/>
              <p:nvPr/>
            </p:nvGrpSpPr>
            <p:grpSpPr>
              <a:xfrm>
                <a:off x="9556040" y="1024463"/>
                <a:ext cx="1237218" cy="795069"/>
                <a:chOff x="7254788" y="1313017"/>
                <a:chExt cx="1237218" cy="795069"/>
              </a:xfrm>
            </p:grpSpPr>
            <p:sp>
              <p:nvSpPr>
                <p:cNvPr id="23" name="Rounded Rectangle 22"/>
                <p:cNvSpPr/>
                <p:nvPr/>
              </p:nvSpPr>
              <p:spPr>
                <a:xfrm rot="16200000">
                  <a:off x="7476094" y="1125063"/>
                  <a:ext cx="271849" cy="71446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12" name="TextBox 11"/>
                <p:cNvSpPr txBox="1"/>
                <p:nvPr/>
              </p:nvSpPr>
              <p:spPr>
                <a:xfrm>
                  <a:off x="7299237" y="1313017"/>
                  <a:ext cx="1186419" cy="338554"/>
                </a:xfrm>
                <a:prstGeom prst="rect">
                  <a:avLst/>
                </a:prstGeom>
                <a:noFill/>
              </p:spPr>
              <p:txBody>
                <a:bodyPr wrap="square" rtlCol="0">
                  <a:spAutoFit/>
                </a:bodyPr>
                <a:lstStyle/>
                <a:p>
                  <a:r>
                    <a:rPr lang="vi-VN" sz="1600" dirty="0">
                      <a:solidFill>
                        <a:schemeClr val="bg1">
                          <a:lumMod val="95000"/>
                        </a:schemeClr>
                      </a:solidFill>
                      <a:latin typeface="+mj-lt"/>
                    </a:rPr>
                    <a:t>North</a:t>
                  </a:r>
                  <a:endParaRPr lang="en-GB" sz="1600" dirty="0">
                    <a:solidFill>
                      <a:schemeClr val="bg1">
                        <a:lumMod val="95000"/>
                      </a:schemeClr>
                    </a:solidFill>
                    <a:latin typeface="+mj-lt"/>
                  </a:endParaRPr>
                </a:p>
              </p:txBody>
            </p:sp>
            <p:sp>
              <p:nvSpPr>
                <p:cNvPr id="24" name="Rounded Rectangle 23"/>
                <p:cNvSpPr/>
                <p:nvPr/>
              </p:nvSpPr>
              <p:spPr>
                <a:xfrm rot="16200000">
                  <a:off x="7476094" y="1581578"/>
                  <a:ext cx="271849" cy="714462"/>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25" name="TextBox 24"/>
                <p:cNvSpPr txBox="1"/>
                <p:nvPr/>
              </p:nvSpPr>
              <p:spPr>
                <a:xfrm>
                  <a:off x="7305587" y="1769532"/>
                  <a:ext cx="1186419" cy="338554"/>
                </a:xfrm>
                <a:prstGeom prst="rect">
                  <a:avLst/>
                </a:prstGeom>
                <a:noFill/>
              </p:spPr>
              <p:txBody>
                <a:bodyPr wrap="square" rtlCol="0">
                  <a:spAutoFit/>
                </a:bodyPr>
                <a:lstStyle/>
                <a:p>
                  <a:r>
                    <a:rPr lang="vi-VN" sz="1600" dirty="0">
                      <a:solidFill>
                        <a:schemeClr val="bg1">
                          <a:lumMod val="95000"/>
                        </a:schemeClr>
                      </a:solidFill>
                      <a:latin typeface="+mj-lt"/>
                    </a:rPr>
                    <a:t>South</a:t>
                  </a:r>
                  <a:endParaRPr lang="en-GB" sz="1600" dirty="0">
                    <a:solidFill>
                      <a:schemeClr val="bg1">
                        <a:lumMod val="95000"/>
                      </a:schemeClr>
                    </a:solidFill>
                    <a:latin typeface="+mj-lt"/>
                  </a:endParaRPr>
                </a:p>
              </p:txBody>
            </p:sp>
          </p:grpSp>
          <p:sp>
            <p:nvSpPr>
              <p:cNvPr id="81" name="Rectangle 80"/>
              <p:cNvSpPr/>
              <p:nvPr/>
            </p:nvSpPr>
            <p:spPr>
              <a:xfrm>
                <a:off x="9531897" y="1958821"/>
                <a:ext cx="748923" cy="369332"/>
              </a:xfrm>
              <a:prstGeom prst="rect">
                <a:avLst/>
              </a:prstGeom>
            </p:spPr>
            <p:txBody>
              <a:bodyPr wrap="none">
                <a:spAutoFit/>
              </a:bodyPr>
              <a:lstStyle/>
              <a:p>
                <a:r>
                  <a:rPr lang="vi-VN" dirty="0">
                    <a:solidFill>
                      <a:schemeClr val="bg1">
                        <a:lumMod val="95000"/>
                      </a:schemeClr>
                    </a:solidFill>
                  </a:rPr>
                  <a:t>Rotor</a:t>
                </a:r>
                <a:endParaRPr lang="en-GB" dirty="0"/>
              </a:p>
            </p:txBody>
          </p:sp>
        </p:grpSp>
        <p:grpSp>
          <p:nvGrpSpPr>
            <p:cNvPr id="101" name="Group 100"/>
            <p:cNvGrpSpPr/>
            <p:nvPr/>
          </p:nvGrpSpPr>
          <p:grpSpPr>
            <a:xfrm rot="10800000">
              <a:off x="2620661" y="1647126"/>
              <a:ext cx="264642" cy="1185902"/>
              <a:chOff x="9059146" y="3591062"/>
              <a:chExt cx="264642" cy="1185902"/>
            </a:xfrm>
          </p:grpSpPr>
          <p:grpSp>
            <p:nvGrpSpPr>
              <p:cNvPr id="102" name="Group 101"/>
              <p:cNvGrpSpPr/>
              <p:nvPr/>
            </p:nvGrpSpPr>
            <p:grpSpPr>
              <a:xfrm rot="10800000">
                <a:off x="9059146" y="3591062"/>
                <a:ext cx="264642" cy="1185902"/>
                <a:chOff x="9003952" y="3644608"/>
                <a:chExt cx="264642" cy="1185902"/>
              </a:xfrm>
            </p:grpSpPr>
            <p:sp>
              <p:nvSpPr>
                <p:cNvPr id="104" name="Rectangle 103"/>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05" name="Rectangle 104"/>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03" name="Right Arrow 102"/>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06" name="Group 105"/>
            <p:cNvGrpSpPr/>
            <p:nvPr/>
          </p:nvGrpSpPr>
          <p:grpSpPr>
            <a:xfrm rot="16200000">
              <a:off x="5636774" y="1646610"/>
              <a:ext cx="264642" cy="1185902"/>
              <a:chOff x="9059146" y="3591062"/>
              <a:chExt cx="264642" cy="1185902"/>
            </a:xfrm>
          </p:grpSpPr>
          <p:grpSp>
            <p:nvGrpSpPr>
              <p:cNvPr id="107" name="Group 106"/>
              <p:cNvGrpSpPr/>
              <p:nvPr/>
            </p:nvGrpSpPr>
            <p:grpSpPr>
              <a:xfrm rot="10800000">
                <a:off x="9059146" y="3591062"/>
                <a:ext cx="264642" cy="1185902"/>
                <a:chOff x="9003952" y="3644608"/>
                <a:chExt cx="264642" cy="1185902"/>
              </a:xfrm>
            </p:grpSpPr>
            <p:sp>
              <p:nvSpPr>
                <p:cNvPr id="109" name="Rectangle 108"/>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10" name="Rectangle 109"/>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08" name="Right Arrow 107"/>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11" name="Group 110"/>
            <p:cNvGrpSpPr/>
            <p:nvPr/>
          </p:nvGrpSpPr>
          <p:grpSpPr>
            <a:xfrm>
              <a:off x="5644165" y="4533777"/>
              <a:ext cx="264642" cy="1185902"/>
              <a:chOff x="9059146" y="3591062"/>
              <a:chExt cx="264642" cy="1185902"/>
            </a:xfrm>
          </p:grpSpPr>
          <p:grpSp>
            <p:nvGrpSpPr>
              <p:cNvPr id="112" name="Group 111"/>
              <p:cNvGrpSpPr/>
              <p:nvPr/>
            </p:nvGrpSpPr>
            <p:grpSpPr>
              <a:xfrm rot="10800000">
                <a:off x="9059146" y="3591062"/>
                <a:ext cx="264642" cy="1185902"/>
                <a:chOff x="9003952" y="3644608"/>
                <a:chExt cx="264642" cy="1185902"/>
              </a:xfrm>
            </p:grpSpPr>
            <p:sp>
              <p:nvSpPr>
                <p:cNvPr id="114" name="Rectangle 113"/>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15" name="Rectangle 114"/>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13" name="Right Arrow 112"/>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16" name="Group 115"/>
            <p:cNvGrpSpPr/>
            <p:nvPr/>
          </p:nvGrpSpPr>
          <p:grpSpPr>
            <a:xfrm rot="5400000">
              <a:off x="2624957" y="4533262"/>
              <a:ext cx="264642" cy="1185902"/>
              <a:chOff x="9059146" y="3591062"/>
              <a:chExt cx="264642" cy="1185902"/>
            </a:xfrm>
          </p:grpSpPr>
          <p:grpSp>
            <p:nvGrpSpPr>
              <p:cNvPr id="117" name="Group 116"/>
              <p:cNvGrpSpPr/>
              <p:nvPr/>
            </p:nvGrpSpPr>
            <p:grpSpPr>
              <a:xfrm rot="10800000">
                <a:off x="9059146" y="3591062"/>
                <a:ext cx="264642" cy="1185902"/>
                <a:chOff x="9003952" y="3644608"/>
                <a:chExt cx="264642" cy="1185902"/>
              </a:xfrm>
            </p:grpSpPr>
            <p:sp>
              <p:nvSpPr>
                <p:cNvPr id="119" name="Rectangle 118"/>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20" name="Rectangle 119"/>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18" name="Right Arrow 117"/>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2" name="Circular Arrow 32">
              <a:extLst>
                <a:ext uri="{FF2B5EF4-FFF2-40B4-BE49-F238E27FC236}">
                  <a16:creationId xmlns:a16="http://schemas.microsoft.com/office/drawing/2014/main" id="{670D1D8F-D29A-1333-CFBD-816C28EE1CDE}"/>
                </a:ext>
              </a:extLst>
            </p:cNvPr>
            <p:cNvSpPr/>
            <p:nvPr/>
          </p:nvSpPr>
          <p:spPr>
            <a:xfrm rot="9242228">
              <a:off x="3665694" y="3096071"/>
              <a:ext cx="1264342" cy="1219612"/>
            </a:xfrm>
            <a:prstGeom prst="circularArrow">
              <a:avLst>
                <a:gd name="adj1" fmla="val 0"/>
                <a:gd name="adj2" fmla="val 481053"/>
                <a:gd name="adj3" fmla="val 20331777"/>
                <a:gd name="adj4" fmla="val 2065332"/>
                <a:gd name="adj5" fmla="val 2353"/>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grpSp>
    </p:spTree>
    <p:extLst>
      <p:ext uri="{BB962C8B-B14F-4D97-AF65-F5344CB8AC3E}">
        <p14:creationId xmlns:p14="http://schemas.microsoft.com/office/powerpoint/2010/main" val="3357444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mạch điện, Kỹ thuật điện, Linh kiện điện, Thành phần mạch điện&#10;&#10;Mô tả được tạo tự động">
            <a:extLst>
              <a:ext uri="{FF2B5EF4-FFF2-40B4-BE49-F238E27FC236}">
                <a16:creationId xmlns:a16="http://schemas.microsoft.com/office/drawing/2014/main" id="{180F76F6-46E6-478C-BC36-0223AA230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802" y="1804540"/>
            <a:ext cx="6829848" cy="3681715"/>
          </a:xfrm>
          <a:prstGeom prst="rect">
            <a:avLst/>
          </a:prstGeom>
        </p:spPr>
      </p:pic>
      <p:sp>
        <p:nvSpPr>
          <p:cNvPr id="3" name="Rounded Rectangle 2"/>
          <p:cNvSpPr/>
          <p:nvPr/>
        </p:nvSpPr>
        <p:spPr>
          <a:xfrm>
            <a:off x="6814203" y="1003702"/>
            <a:ext cx="986772" cy="49328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accent5">
                    <a:lumMod val="75000"/>
                  </a:schemeClr>
                </a:solidFill>
                <a:latin typeface="+mj-lt"/>
              </a:rPr>
              <a:t>Khối </a:t>
            </a:r>
            <a:r>
              <a:rPr lang="vi-VN" sz="1400" dirty="0">
                <a:solidFill>
                  <a:schemeClr val="accent5">
                    <a:lumMod val="75000"/>
                  </a:schemeClr>
                </a:solidFill>
                <a:latin typeface="+mj-lt"/>
              </a:rPr>
              <a:t>Led cảnh báo</a:t>
            </a:r>
            <a:endParaRPr lang="en-GB" sz="1400" dirty="0">
              <a:solidFill>
                <a:schemeClr val="accent5">
                  <a:lumMod val="75000"/>
                </a:schemeClr>
              </a:solidFill>
              <a:latin typeface="+mj-lt"/>
            </a:endParaRPr>
          </a:p>
        </p:txBody>
      </p:sp>
      <p:sp>
        <p:nvSpPr>
          <p:cNvPr id="4" name="Rounded Rectangle 3"/>
          <p:cNvSpPr/>
          <p:nvPr/>
        </p:nvSpPr>
        <p:spPr>
          <a:xfrm>
            <a:off x="9264085" y="2814720"/>
            <a:ext cx="982945" cy="547605"/>
          </a:xfrm>
          <a:prstGeom prst="round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accent5">
                    <a:lumMod val="75000"/>
                  </a:schemeClr>
                </a:solidFill>
                <a:latin typeface="+mj-lt"/>
              </a:rPr>
              <a:t>Thạch anh ngoại</a:t>
            </a:r>
            <a:endParaRPr lang="en-GB" sz="1400" dirty="0">
              <a:solidFill>
                <a:schemeClr val="accent5">
                  <a:lumMod val="75000"/>
                </a:schemeClr>
              </a:solidFill>
              <a:latin typeface="+mj-lt"/>
            </a:endParaRPr>
          </a:p>
        </p:txBody>
      </p:sp>
      <p:cxnSp>
        <p:nvCxnSpPr>
          <p:cNvPr id="6" name="Straight Arrow Connector 5"/>
          <p:cNvCxnSpPr/>
          <p:nvPr/>
        </p:nvCxnSpPr>
        <p:spPr>
          <a:xfrm flipV="1">
            <a:off x="6696075" y="1496984"/>
            <a:ext cx="563889" cy="10461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1"/>
          </p:cNvCxnSpPr>
          <p:nvPr/>
        </p:nvCxnSpPr>
        <p:spPr>
          <a:xfrm flipV="1">
            <a:off x="7800975" y="3088523"/>
            <a:ext cx="1463110" cy="55955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72224" y="2371013"/>
            <a:ext cx="408117" cy="7912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4816284" y="1003742"/>
            <a:ext cx="1051115" cy="49328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accent5">
                    <a:lumMod val="75000"/>
                  </a:schemeClr>
                </a:solidFill>
                <a:latin typeface="+mj-lt"/>
              </a:rPr>
              <a:t>Test Points</a:t>
            </a:r>
            <a:endParaRPr lang="en-GB" sz="1400" dirty="0">
              <a:solidFill>
                <a:schemeClr val="accent5">
                  <a:lumMod val="75000"/>
                </a:schemeClr>
              </a:solidFill>
              <a:latin typeface="+mj-lt"/>
            </a:endParaRPr>
          </a:p>
        </p:txBody>
      </p:sp>
      <p:cxnSp>
        <p:nvCxnSpPr>
          <p:cNvPr id="16" name="Straight Arrow Connector 15"/>
          <p:cNvCxnSpPr/>
          <p:nvPr/>
        </p:nvCxnSpPr>
        <p:spPr>
          <a:xfrm flipH="1" flipV="1">
            <a:off x="5395579" y="1504084"/>
            <a:ext cx="401201" cy="12772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516844" y="1504084"/>
            <a:ext cx="654163" cy="17725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247438" y="1504084"/>
            <a:ext cx="733209" cy="217818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132874" y="1504084"/>
            <a:ext cx="346540" cy="299469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4996912" y="1489880"/>
            <a:ext cx="183160" cy="36345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656501" y="1496982"/>
            <a:ext cx="990486" cy="177961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228485" y="3579301"/>
            <a:ext cx="986772" cy="49328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dirty="0">
                <a:solidFill>
                  <a:schemeClr val="accent5">
                    <a:lumMod val="75000"/>
                  </a:schemeClr>
                </a:solidFill>
                <a:latin typeface="+mj-lt"/>
              </a:rPr>
              <a:t>Khối Encoder</a:t>
            </a:r>
            <a:endParaRPr lang="en-GB" sz="1400" dirty="0">
              <a:solidFill>
                <a:schemeClr val="accent5">
                  <a:lumMod val="75000"/>
                </a:schemeClr>
              </a:solidFill>
              <a:latin typeface="+mj-lt"/>
            </a:endParaRPr>
          </a:p>
        </p:txBody>
      </p:sp>
      <p:cxnSp>
        <p:nvCxnSpPr>
          <p:cNvPr id="36" name="Straight Arrow Connector 35"/>
          <p:cNvCxnSpPr/>
          <p:nvPr/>
        </p:nvCxnSpPr>
        <p:spPr>
          <a:xfrm flipH="1" flipV="1">
            <a:off x="2225030" y="3825942"/>
            <a:ext cx="1069190" cy="217439"/>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128060" y="3825942"/>
            <a:ext cx="468179" cy="959418"/>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3722923" y="5786711"/>
            <a:ext cx="1131462" cy="493281"/>
          </a:xfrm>
          <a:prstGeom prst="round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accent5">
                    <a:lumMod val="75000"/>
                  </a:schemeClr>
                </a:solidFill>
                <a:latin typeface="+mj-lt"/>
              </a:rPr>
              <a:t>Khối đo áp</a:t>
            </a:r>
            <a:endParaRPr lang="en-GB" sz="1400" dirty="0">
              <a:solidFill>
                <a:schemeClr val="accent5">
                  <a:lumMod val="75000"/>
                </a:schemeClr>
              </a:solidFill>
              <a:latin typeface="+mj-lt"/>
            </a:endParaRPr>
          </a:p>
        </p:txBody>
      </p:sp>
      <p:sp>
        <p:nvSpPr>
          <p:cNvPr id="44" name="Rectangle 43"/>
          <p:cNvSpPr/>
          <p:nvPr/>
        </p:nvSpPr>
        <p:spPr>
          <a:xfrm>
            <a:off x="4223380" y="4435542"/>
            <a:ext cx="909494" cy="89845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p:cNvCxnSpPr>
            <a:endCxn id="41" idx="0"/>
          </p:cNvCxnSpPr>
          <p:nvPr/>
        </p:nvCxnSpPr>
        <p:spPr>
          <a:xfrm flipH="1">
            <a:off x="4288654" y="4844774"/>
            <a:ext cx="245247" cy="94193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51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Nhóm 218">
            <a:extLst>
              <a:ext uri="{FF2B5EF4-FFF2-40B4-BE49-F238E27FC236}">
                <a16:creationId xmlns:a16="http://schemas.microsoft.com/office/drawing/2014/main" id="{2A5FEEEB-10B8-4174-83C2-857F04193277}"/>
              </a:ext>
            </a:extLst>
          </p:cNvPr>
          <p:cNvGrpSpPr/>
          <p:nvPr/>
        </p:nvGrpSpPr>
        <p:grpSpPr>
          <a:xfrm>
            <a:off x="4537204" y="1047550"/>
            <a:ext cx="5094341" cy="3142856"/>
            <a:chOff x="4537204" y="1047550"/>
            <a:chExt cx="5094341" cy="3142856"/>
          </a:xfrm>
        </p:grpSpPr>
        <p:grpSp>
          <p:nvGrpSpPr>
            <p:cNvPr id="172" name="Nhóm 171">
              <a:extLst>
                <a:ext uri="{FF2B5EF4-FFF2-40B4-BE49-F238E27FC236}">
                  <a16:creationId xmlns:a16="http://schemas.microsoft.com/office/drawing/2014/main" id="{824C9997-18D9-51BA-3B74-C2DAC4B95E35}"/>
                </a:ext>
              </a:extLst>
            </p:cNvPr>
            <p:cNvGrpSpPr/>
            <p:nvPr/>
          </p:nvGrpSpPr>
          <p:grpSpPr>
            <a:xfrm>
              <a:off x="4537204" y="1047550"/>
              <a:ext cx="5094341" cy="3142856"/>
              <a:chOff x="4537204" y="1047550"/>
              <a:chExt cx="5094341" cy="3142856"/>
            </a:xfrm>
          </p:grpSpPr>
          <p:grpSp>
            <p:nvGrpSpPr>
              <p:cNvPr id="134" name="Nhóm 133">
                <a:extLst>
                  <a:ext uri="{FF2B5EF4-FFF2-40B4-BE49-F238E27FC236}">
                    <a16:creationId xmlns:a16="http://schemas.microsoft.com/office/drawing/2014/main" id="{40335081-3497-674B-6BF3-34FF00058E3A}"/>
                  </a:ext>
                </a:extLst>
              </p:cNvPr>
              <p:cNvGrpSpPr/>
              <p:nvPr/>
            </p:nvGrpSpPr>
            <p:grpSpPr>
              <a:xfrm>
                <a:off x="4700329" y="1518158"/>
                <a:ext cx="4825551" cy="2130552"/>
                <a:chOff x="4700329" y="1518158"/>
                <a:chExt cx="4825551" cy="2130552"/>
              </a:xfrm>
            </p:grpSpPr>
            <p:grpSp>
              <p:nvGrpSpPr>
                <p:cNvPr id="120" name="Nhóm 119">
                  <a:extLst>
                    <a:ext uri="{FF2B5EF4-FFF2-40B4-BE49-F238E27FC236}">
                      <a16:creationId xmlns:a16="http://schemas.microsoft.com/office/drawing/2014/main" id="{3D046D94-1A97-0E68-853D-203DB6CF9392}"/>
                    </a:ext>
                  </a:extLst>
                </p:cNvPr>
                <p:cNvGrpSpPr/>
                <p:nvPr/>
              </p:nvGrpSpPr>
              <p:grpSpPr>
                <a:xfrm>
                  <a:off x="4700329" y="1518158"/>
                  <a:ext cx="4825551" cy="2130552"/>
                  <a:chOff x="3420169" y="1707134"/>
                  <a:chExt cx="4825551" cy="2130552"/>
                </a:xfrm>
              </p:grpSpPr>
              <p:grpSp>
                <p:nvGrpSpPr>
                  <p:cNvPr id="108" name="Nhóm 107">
                    <a:extLst>
                      <a:ext uri="{FF2B5EF4-FFF2-40B4-BE49-F238E27FC236}">
                        <a16:creationId xmlns:a16="http://schemas.microsoft.com/office/drawing/2014/main" id="{B53BDF83-DCBB-1A89-7037-1539CC6EEC95}"/>
                      </a:ext>
                    </a:extLst>
                  </p:cNvPr>
                  <p:cNvGrpSpPr/>
                  <p:nvPr/>
                </p:nvGrpSpPr>
                <p:grpSpPr>
                  <a:xfrm flipH="1">
                    <a:off x="5110594" y="1951859"/>
                    <a:ext cx="275439" cy="594229"/>
                    <a:chOff x="3420169" y="1958304"/>
                    <a:chExt cx="275439" cy="594229"/>
                  </a:xfrm>
                </p:grpSpPr>
                <p:cxnSp>
                  <p:nvCxnSpPr>
                    <p:cNvPr id="109" name="Đường nối Thẳng 108">
                      <a:extLst>
                        <a:ext uri="{FF2B5EF4-FFF2-40B4-BE49-F238E27FC236}">
                          <a16:creationId xmlns:a16="http://schemas.microsoft.com/office/drawing/2014/main" id="{F338E6BC-E9E2-CDC5-F65F-22D79A11807A}"/>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Đường nối Thẳng 109">
                      <a:extLst>
                        <a:ext uri="{FF2B5EF4-FFF2-40B4-BE49-F238E27FC236}">
                          <a16:creationId xmlns:a16="http://schemas.microsoft.com/office/drawing/2014/main" id="{66E3DFDF-FCDA-BCD9-4346-1CABF374845B}"/>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Nhóm 27">
                    <a:extLst>
                      <a:ext uri="{FF2B5EF4-FFF2-40B4-BE49-F238E27FC236}">
                        <a16:creationId xmlns:a16="http://schemas.microsoft.com/office/drawing/2014/main" id="{466698E7-3D0D-BFB8-072C-9E02EA5DF60E}"/>
                      </a:ext>
                    </a:extLst>
                  </p:cNvPr>
                  <p:cNvGrpSpPr/>
                  <p:nvPr/>
                </p:nvGrpSpPr>
                <p:grpSpPr>
                  <a:xfrm>
                    <a:off x="3766934" y="1707134"/>
                    <a:ext cx="4133228" cy="2130552"/>
                    <a:chOff x="2907398" y="1365758"/>
                    <a:chExt cx="4133228" cy="2130552"/>
                  </a:xfrm>
                </p:grpSpPr>
                <p:cxnSp>
                  <p:nvCxnSpPr>
                    <p:cNvPr id="7" name="Đường nối Thẳng 6">
                      <a:extLst>
                        <a:ext uri="{FF2B5EF4-FFF2-40B4-BE49-F238E27FC236}">
                          <a16:creationId xmlns:a16="http://schemas.microsoft.com/office/drawing/2014/main" id="{15E5A84B-6B13-A5D4-D3C8-157CEFFCE1AC}"/>
                        </a:ext>
                      </a:extLst>
                    </p:cNvPr>
                    <p:cNvCxnSpPr>
                      <a:cxnSpLocks/>
                    </p:cNvCxnSpPr>
                    <p:nvPr/>
                  </p:nvCxnSpPr>
                  <p:spPr>
                    <a:xfrm>
                      <a:off x="2911332" y="1690164"/>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Đường nối Thẳng 8">
                      <a:extLst>
                        <a:ext uri="{FF2B5EF4-FFF2-40B4-BE49-F238E27FC236}">
                          <a16:creationId xmlns:a16="http://schemas.microsoft.com/office/drawing/2014/main" id="{7301963B-7A22-7D98-A06D-27E0E124B2EA}"/>
                        </a:ext>
                      </a:extLst>
                    </p:cNvPr>
                    <p:cNvCxnSpPr>
                      <a:cxnSpLocks/>
                    </p:cNvCxnSpPr>
                    <p:nvPr/>
                  </p:nvCxnSpPr>
                  <p:spPr>
                    <a:xfrm>
                      <a:off x="2915142" y="1615440"/>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Đường nối Thẳng 12">
                      <a:extLst>
                        <a:ext uri="{FF2B5EF4-FFF2-40B4-BE49-F238E27FC236}">
                          <a16:creationId xmlns:a16="http://schemas.microsoft.com/office/drawing/2014/main" id="{654FE0A1-278C-B735-ADA0-5317CB4F842D}"/>
                        </a:ext>
                      </a:extLst>
                    </p:cNvPr>
                    <p:cNvCxnSpPr>
                      <a:cxnSpLocks/>
                    </p:cNvCxnSpPr>
                    <p:nvPr/>
                  </p:nvCxnSpPr>
                  <p:spPr>
                    <a:xfrm>
                      <a:off x="2907398" y="1913751"/>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Đường nối Thẳng 13">
                      <a:extLst>
                        <a:ext uri="{FF2B5EF4-FFF2-40B4-BE49-F238E27FC236}">
                          <a16:creationId xmlns:a16="http://schemas.microsoft.com/office/drawing/2014/main" id="{DED1DD26-A7A4-D62D-8430-2BE5CA987E47}"/>
                        </a:ext>
                      </a:extLst>
                    </p:cNvPr>
                    <p:cNvCxnSpPr>
                      <a:cxnSpLocks/>
                    </p:cNvCxnSpPr>
                    <p:nvPr/>
                  </p:nvCxnSpPr>
                  <p:spPr>
                    <a:xfrm>
                      <a:off x="2913494" y="1826835"/>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Đường nối Thẳng 14">
                      <a:extLst>
                        <a:ext uri="{FF2B5EF4-FFF2-40B4-BE49-F238E27FC236}">
                          <a16:creationId xmlns:a16="http://schemas.microsoft.com/office/drawing/2014/main" id="{6677F329-DAE0-B385-DF63-3EFC2FF70997}"/>
                        </a:ext>
                      </a:extLst>
                    </p:cNvPr>
                    <p:cNvCxnSpPr>
                      <a:cxnSpLocks/>
                    </p:cNvCxnSpPr>
                    <p:nvPr/>
                  </p:nvCxnSpPr>
                  <p:spPr>
                    <a:xfrm>
                      <a:off x="2907398" y="2129076"/>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F585D944-2CEA-5FD3-BD13-B0D7866BAC27}"/>
                        </a:ext>
                      </a:extLst>
                    </p:cNvPr>
                    <p:cNvCxnSpPr>
                      <a:cxnSpLocks/>
                    </p:cNvCxnSpPr>
                    <p:nvPr/>
                  </p:nvCxnSpPr>
                  <p:spPr>
                    <a:xfrm>
                      <a:off x="2918066" y="2048482"/>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Đường nối Thẳng 16">
                      <a:extLst>
                        <a:ext uri="{FF2B5EF4-FFF2-40B4-BE49-F238E27FC236}">
                          <a16:creationId xmlns:a16="http://schemas.microsoft.com/office/drawing/2014/main" id="{350E4930-A42D-61C9-9D8E-AAC069916E3E}"/>
                        </a:ext>
                      </a:extLst>
                    </p:cNvPr>
                    <p:cNvCxnSpPr>
                      <a:cxnSpLocks/>
                    </p:cNvCxnSpPr>
                    <p:nvPr/>
                  </p:nvCxnSpPr>
                  <p:spPr>
                    <a:xfrm>
                      <a:off x="3106524" y="1901305"/>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a:extLst>
                        <a:ext uri="{FF2B5EF4-FFF2-40B4-BE49-F238E27FC236}">
                          <a16:creationId xmlns:a16="http://schemas.microsoft.com/office/drawing/2014/main" id="{FFFB03FD-57E1-0023-7BE0-72BBE0CDEB03}"/>
                        </a:ext>
                      </a:extLst>
                    </p:cNvPr>
                    <p:cNvCxnSpPr>
                      <a:cxnSpLocks/>
                    </p:cNvCxnSpPr>
                    <p:nvPr/>
                  </p:nvCxnSpPr>
                  <p:spPr>
                    <a:xfrm>
                      <a:off x="3102818" y="1377950"/>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Nhóm 46">
                      <a:extLst>
                        <a:ext uri="{FF2B5EF4-FFF2-40B4-BE49-F238E27FC236}">
                          <a16:creationId xmlns:a16="http://schemas.microsoft.com/office/drawing/2014/main" id="{D74DAFB5-D066-BABA-B5DC-2CE497F8892D}"/>
                        </a:ext>
                      </a:extLst>
                    </p:cNvPr>
                    <p:cNvGrpSpPr/>
                    <p:nvPr/>
                  </p:nvGrpSpPr>
                  <p:grpSpPr>
                    <a:xfrm flipH="1">
                      <a:off x="3966578" y="1377950"/>
                      <a:ext cx="209428" cy="1075944"/>
                      <a:chOff x="3966578" y="1377950"/>
                      <a:chExt cx="209428" cy="1075944"/>
                    </a:xfrm>
                  </p:grpSpPr>
                  <p:cxnSp>
                    <p:nvCxnSpPr>
                      <p:cNvPr id="39" name="Đường nối Thẳng 38">
                        <a:extLst>
                          <a:ext uri="{FF2B5EF4-FFF2-40B4-BE49-F238E27FC236}">
                            <a16:creationId xmlns:a16="http://schemas.microsoft.com/office/drawing/2014/main" id="{5819D7EF-1FA2-DDA2-0436-3F1EC2EB29AD}"/>
                          </a:ext>
                        </a:extLst>
                      </p:cNvPr>
                      <p:cNvCxnSpPr>
                        <a:cxnSpLocks/>
                      </p:cNvCxnSpPr>
                      <p:nvPr/>
                    </p:nvCxnSpPr>
                    <p:spPr>
                      <a:xfrm flipH="1">
                        <a:off x="3970512" y="1690164"/>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a:extLst>
                          <a:ext uri="{FF2B5EF4-FFF2-40B4-BE49-F238E27FC236}">
                            <a16:creationId xmlns:a16="http://schemas.microsoft.com/office/drawing/2014/main" id="{658301CA-999C-3980-B412-08B0C12A8F96}"/>
                          </a:ext>
                        </a:extLst>
                      </p:cNvPr>
                      <p:cNvCxnSpPr>
                        <a:cxnSpLocks/>
                      </p:cNvCxnSpPr>
                      <p:nvPr/>
                    </p:nvCxnSpPr>
                    <p:spPr>
                      <a:xfrm flipH="1">
                        <a:off x="3974322" y="1615440"/>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a:extLst>
                          <a:ext uri="{FF2B5EF4-FFF2-40B4-BE49-F238E27FC236}">
                            <a16:creationId xmlns:a16="http://schemas.microsoft.com/office/drawing/2014/main" id="{38E077B5-C3F6-1545-167B-ABACC2FADA10}"/>
                          </a:ext>
                        </a:extLst>
                      </p:cNvPr>
                      <p:cNvCxnSpPr>
                        <a:cxnSpLocks/>
                      </p:cNvCxnSpPr>
                      <p:nvPr/>
                    </p:nvCxnSpPr>
                    <p:spPr>
                      <a:xfrm flipH="1">
                        <a:off x="3966578" y="1913751"/>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Đường nối Thẳng 41">
                        <a:extLst>
                          <a:ext uri="{FF2B5EF4-FFF2-40B4-BE49-F238E27FC236}">
                            <a16:creationId xmlns:a16="http://schemas.microsoft.com/office/drawing/2014/main" id="{213A2DB8-D814-F8EF-3622-9E69EC44066F}"/>
                          </a:ext>
                        </a:extLst>
                      </p:cNvPr>
                      <p:cNvCxnSpPr>
                        <a:cxnSpLocks/>
                      </p:cNvCxnSpPr>
                      <p:nvPr/>
                    </p:nvCxnSpPr>
                    <p:spPr>
                      <a:xfrm flipH="1">
                        <a:off x="3972674" y="1826835"/>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Đường nối Thẳng 42">
                        <a:extLst>
                          <a:ext uri="{FF2B5EF4-FFF2-40B4-BE49-F238E27FC236}">
                            <a16:creationId xmlns:a16="http://schemas.microsoft.com/office/drawing/2014/main" id="{AF18E398-5228-54B3-AF00-A67DC8CB203F}"/>
                          </a:ext>
                        </a:extLst>
                      </p:cNvPr>
                      <p:cNvCxnSpPr>
                        <a:cxnSpLocks/>
                      </p:cNvCxnSpPr>
                      <p:nvPr/>
                    </p:nvCxnSpPr>
                    <p:spPr>
                      <a:xfrm flipH="1">
                        <a:off x="3966578" y="2129076"/>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a:extLst>
                          <a:ext uri="{FF2B5EF4-FFF2-40B4-BE49-F238E27FC236}">
                            <a16:creationId xmlns:a16="http://schemas.microsoft.com/office/drawing/2014/main" id="{5088ABC5-2980-7376-38E4-498BCB0BF3A6}"/>
                          </a:ext>
                        </a:extLst>
                      </p:cNvPr>
                      <p:cNvCxnSpPr>
                        <a:cxnSpLocks/>
                      </p:cNvCxnSpPr>
                      <p:nvPr/>
                    </p:nvCxnSpPr>
                    <p:spPr>
                      <a:xfrm flipH="1">
                        <a:off x="3972166" y="2048482"/>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a:extLst>
                          <a:ext uri="{FF2B5EF4-FFF2-40B4-BE49-F238E27FC236}">
                            <a16:creationId xmlns:a16="http://schemas.microsoft.com/office/drawing/2014/main" id="{349564E0-7B50-190A-4B9E-D9C3342935CD}"/>
                          </a:ext>
                        </a:extLst>
                      </p:cNvPr>
                      <p:cNvCxnSpPr>
                        <a:cxnSpLocks/>
                      </p:cNvCxnSpPr>
                      <p:nvPr/>
                    </p:nvCxnSpPr>
                    <p:spPr>
                      <a:xfrm flipH="1">
                        <a:off x="4165704" y="1901305"/>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a:extLst>
                          <a:ext uri="{FF2B5EF4-FFF2-40B4-BE49-F238E27FC236}">
                            <a16:creationId xmlns:a16="http://schemas.microsoft.com/office/drawing/2014/main" id="{BC38FB98-1493-18CA-C85F-008A09749982}"/>
                          </a:ext>
                        </a:extLst>
                      </p:cNvPr>
                      <p:cNvCxnSpPr>
                        <a:cxnSpLocks/>
                      </p:cNvCxnSpPr>
                      <p:nvPr/>
                    </p:nvCxnSpPr>
                    <p:spPr>
                      <a:xfrm flipH="1">
                        <a:off x="4161998" y="1377950"/>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Đường nối Thẳng 47">
                      <a:extLst>
                        <a:ext uri="{FF2B5EF4-FFF2-40B4-BE49-F238E27FC236}">
                          <a16:creationId xmlns:a16="http://schemas.microsoft.com/office/drawing/2014/main" id="{5373A74B-C32B-78EE-04EE-6AD84500CFEB}"/>
                        </a:ext>
                      </a:extLst>
                    </p:cNvPr>
                    <p:cNvCxnSpPr>
                      <a:cxnSpLocks/>
                    </p:cNvCxnSpPr>
                    <p:nvPr/>
                  </p:nvCxnSpPr>
                  <p:spPr>
                    <a:xfrm flipV="1">
                      <a:off x="3097738" y="1383030"/>
                      <a:ext cx="3755824" cy="117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Đường nối Thẳng 49">
                      <a:extLst>
                        <a:ext uri="{FF2B5EF4-FFF2-40B4-BE49-F238E27FC236}">
                          <a16:creationId xmlns:a16="http://schemas.microsoft.com/office/drawing/2014/main" id="{0F97826E-6876-E047-A4FE-90A0D1228ABB}"/>
                        </a:ext>
                      </a:extLst>
                    </p:cNvPr>
                    <p:cNvCxnSpPr>
                      <a:cxnSpLocks/>
                    </p:cNvCxnSpPr>
                    <p:nvPr/>
                  </p:nvCxnSpPr>
                  <p:spPr>
                    <a:xfrm>
                      <a:off x="5727684" y="1677972"/>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Đường nối Thẳng 50">
                      <a:extLst>
                        <a:ext uri="{FF2B5EF4-FFF2-40B4-BE49-F238E27FC236}">
                          <a16:creationId xmlns:a16="http://schemas.microsoft.com/office/drawing/2014/main" id="{51168806-4C59-7545-BDEB-C0DE13669D53}"/>
                        </a:ext>
                      </a:extLst>
                    </p:cNvPr>
                    <p:cNvCxnSpPr>
                      <a:cxnSpLocks/>
                    </p:cNvCxnSpPr>
                    <p:nvPr/>
                  </p:nvCxnSpPr>
                  <p:spPr>
                    <a:xfrm>
                      <a:off x="5731494" y="1603248"/>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a:extLst>
                        <a:ext uri="{FF2B5EF4-FFF2-40B4-BE49-F238E27FC236}">
                          <a16:creationId xmlns:a16="http://schemas.microsoft.com/office/drawing/2014/main" id="{32307744-DDCA-5249-130D-DFE4400E7F8A}"/>
                        </a:ext>
                      </a:extLst>
                    </p:cNvPr>
                    <p:cNvCxnSpPr>
                      <a:cxnSpLocks/>
                    </p:cNvCxnSpPr>
                    <p:nvPr/>
                  </p:nvCxnSpPr>
                  <p:spPr>
                    <a:xfrm>
                      <a:off x="5723750" y="1901559"/>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a:extLst>
                        <a:ext uri="{FF2B5EF4-FFF2-40B4-BE49-F238E27FC236}">
                          <a16:creationId xmlns:a16="http://schemas.microsoft.com/office/drawing/2014/main" id="{D9548B01-7F45-58BB-CD65-C9068DFEF25A}"/>
                        </a:ext>
                      </a:extLst>
                    </p:cNvPr>
                    <p:cNvCxnSpPr>
                      <a:cxnSpLocks/>
                    </p:cNvCxnSpPr>
                    <p:nvPr/>
                  </p:nvCxnSpPr>
                  <p:spPr>
                    <a:xfrm>
                      <a:off x="5729846" y="1814643"/>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a:extLst>
                        <a:ext uri="{FF2B5EF4-FFF2-40B4-BE49-F238E27FC236}">
                          <a16:creationId xmlns:a16="http://schemas.microsoft.com/office/drawing/2014/main" id="{195D5705-BB80-04DC-56DA-26FF045E6E44}"/>
                        </a:ext>
                      </a:extLst>
                    </p:cNvPr>
                    <p:cNvCxnSpPr>
                      <a:cxnSpLocks/>
                    </p:cNvCxnSpPr>
                    <p:nvPr/>
                  </p:nvCxnSpPr>
                  <p:spPr>
                    <a:xfrm>
                      <a:off x="5723750" y="2116884"/>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a:extLst>
                        <a:ext uri="{FF2B5EF4-FFF2-40B4-BE49-F238E27FC236}">
                          <a16:creationId xmlns:a16="http://schemas.microsoft.com/office/drawing/2014/main" id="{6A17AD98-07AB-27EF-F570-C3E331127A51}"/>
                        </a:ext>
                      </a:extLst>
                    </p:cNvPr>
                    <p:cNvCxnSpPr>
                      <a:cxnSpLocks/>
                    </p:cNvCxnSpPr>
                    <p:nvPr/>
                  </p:nvCxnSpPr>
                  <p:spPr>
                    <a:xfrm>
                      <a:off x="5735434" y="2036290"/>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a:extLst>
                        <a:ext uri="{FF2B5EF4-FFF2-40B4-BE49-F238E27FC236}">
                          <a16:creationId xmlns:a16="http://schemas.microsoft.com/office/drawing/2014/main" id="{74034D61-E9ED-A31E-5D07-BA0816CF143E}"/>
                        </a:ext>
                      </a:extLst>
                    </p:cNvPr>
                    <p:cNvCxnSpPr>
                      <a:cxnSpLocks/>
                    </p:cNvCxnSpPr>
                    <p:nvPr/>
                  </p:nvCxnSpPr>
                  <p:spPr>
                    <a:xfrm>
                      <a:off x="5922876" y="1889113"/>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a:extLst>
                        <a:ext uri="{FF2B5EF4-FFF2-40B4-BE49-F238E27FC236}">
                          <a16:creationId xmlns:a16="http://schemas.microsoft.com/office/drawing/2014/main" id="{A888FAE6-B0D8-779D-3089-9B60E082EB80}"/>
                        </a:ext>
                      </a:extLst>
                    </p:cNvPr>
                    <p:cNvCxnSpPr>
                      <a:cxnSpLocks/>
                    </p:cNvCxnSpPr>
                    <p:nvPr/>
                  </p:nvCxnSpPr>
                  <p:spPr>
                    <a:xfrm>
                      <a:off x="5919170" y="1365758"/>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Nhóm 57">
                      <a:extLst>
                        <a:ext uri="{FF2B5EF4-FFF2-40B4-BE49-F238E27FC236}">
                          <a16:creationId xmlns:a16="http://schemas.microsoft.com/office/drawing/2014/main" id="{EA5B5231-51AA-6B4B-4E5B-4B7AE616B04E}"/>
                        </a:ext>
                      </a:extLst>
                    </p:cNvPr>
                    <p:cNvGrpSpPr/>
                    <p:nvPr/>
                  </p:nvGrpSpPr>
                  <p:grpSpPr>
                    <a:xfrm flipH="1">
                      <a:off x="6830052" y="1376898"/>
                      <a:ext cx="209428" cy="1075944"/>
                      <a:chOff x="3966578" y="1377950"/>
                      <a:chExt cx="209428" cy="1075944"/>
                    </a:xfrm>
                  </p:grpSpPr>
                  <p:cxnSp>
                    <p:nvCxnSpPr>
                      <p:cNvPr id="59" name="Đường nối Thẳng 58">
                        <a:extLst>
                          <a:ext uri="{FF2B5EF4-FFF2-40B4-BE49-F238E27FC236}">
                            <a16:creationId xmlns:a16="http://schemas.microsoft.com/office/drawing/2014/main" id="{A8A0AD07-F844-D859-3B81-EA34A26C4CAF}"/>
                          </a:ext>
                        </a:extLst>
                      </p:cNvPr>
                      <p:cNvCxnSpPr>
                        <a:cxnSpLocks/>
                      </p:cNvCxnSpPr>
                      <p:nvPr/>
                    </p:nvCxnSpPr>
                    <p:spPr>
                      <a:xfrm flipH="1">
                        <a:off x="3970512" y="1690164"/>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Đường nối Thẳng 59">
                        <a:extLst>
                          <a:ext uri="{FF2B5EF4-FFF2-40B4-BE49-F238E27FC236}">
                            <a16:creationId xmlns:a16="http://schemas.microsoft.com/office/drawing/2014/main" id="{2A164C8D-5ECC-6D22-B5EE-43D5042D18BB}"/>
                          </a:ext>
                        </a:extLst>
                      </p:cNvPr>
                      <p:cNvCxnSpPr>
                        <a:cxnSpLocks/>
                      </p:cNvCxnSpPr>
                      <p:nvPr/>
                    </p:nvCxnSpPr>
                    <p:spPr>
                      <a:xfrm flipH="1">
                        <a:off x="3974322" y="1615440"/>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Đường nối Thẳng 60">
                        <a:extLst>
                          <a:ext uri="{FF2B5EF4-FFF2-40B4-BE49-F238E27FC236}">
                            <a16:creationId xmlns:a16="http://schemas.microsoft.com/office/drawing/2014/main" id="{04FAEE67-F43E-F512-7FE1-59E315B20C4D}"/>
                          </a:ext>
                        </a:extLst>
                      </p:cNvPr>
                      <p:cNvCxnSpPr>
                        <a:cxnSpLocks/>
                      </p:cNvCxnSpPr>
                      <p:nvPr/>
                    </p:nvCxnSpPr>
                    <p:spPr>
                      <a:xfrm flipH="1">
                        <a:off x="3966578" y="1913751"/>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Đường nối Thẳng 61">
                        <a:extLst>
                          <a:ext uri="{FF2B5EF4-FFF2-40B4-BE49-F238E27FC236}">
                            <a16:creationId xmlns:a16="http://schemas.microsoft.com/office/drawing/2014/main" id="{8426D29E-AB4F-D8A8-C80A-9026B95B497B}"/>
                          </a:ext>
                        </a:extLst>
                      </p:cNvPr>
                      <p:cNvCxnSpPr>
                        <a:cxnSpLocks/>
                      </p:cNvCxnSpPr>
                      <p:nvPr/>
                    </p:nvCxnSpPr>
                    <p:spPr>
                      <a:xfrm flipH="1">
                        <a:off x="3977754" y="1826835"/>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Đường nối Thẳng 62">
                        <a:extLst>
                          <a:ext uri="{FF2B5EF4-FFF2-40B4-BE49-F238E27FC236}">
                            <a16:creationId xmlns:a16="http://schemas.microsoft.com/office/drawing/2014/main" id="{B67CA489-3487-6DA6-76B3-A3EED4FF817F}"/>
                          </a:ext>
                        </a:extLst>
                      </p:cNvPr>
                      <p:cNvCxnSpPr>
                        <a:cxnSpLocks/>
                      </p:cNvCxnSpPr>
                      <p:nvPr/>
                    </p:nvCxnSpPr>
                    <p:spPr>
                      <a:xfrm flipH="1">
                        <a:off x="3966578" y="2129076"/>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Đường nối Thẳng 63">
                        <a:extLst>
                          <a:ext uri="{FF2B5EF4-FFF2-40B4-BE49-F238E27FC236}">
                            <a16:creationId xmlns:a16="http://schemas.microsoft.com/office/drawing/2014/main" id="{4BB41D5B-CE7D-65A0-7678-2BF304DD652B}"/>
                          </a:ext>
                        </a:extLst>
                      </p:cNvPr>
                      <p:cNvCxnSpPr>
                        <a:cxnSpLocks/>
                      </p:cNvCxnSpPr>
                      <p:nvPr/>
                    </p:nvCxnSpPr>
                    <p:spPr>
                      <a:xfrm flipH="1">
                        <a:off x="3973182" y="2048482"/>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Đường nối Thẳng 64">
                        <a:extLst>
                          <a:ext uri="{FF2B5EF4-FFF2-40B4-BE49-F238E27FC236}">
                            <a16:creationId xmlns:a16="http://schemas.microsoft.com/office/drawing/2014/main" id="{119A7745-E446-80DA-3ADF-CC1852523422}"/>
                          </a:ext>
                        </a:extLst>
                      </p:cNvPr>
                      <p:cNvCxnSpPr>
                        <a:cxnSpLocks/>
                      </p:cNvCxnSpPr>
                      <p:nvPr/>
                    </p:nvCxnSpPr>
                    <p:spPr>
                      <a:xfrm flipH="1">
                        <a:off x="4165704" y="1901305"/>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Đường nối Thẳng 65">
                        <a:extLst>
                          <a:ext uri="{FF2B5EF4-FFF2-40B4-BE49-F238E27FC236}">
                            <a16:creationId xmlns:a16="http://schemas.microsoft.com/office/drawing/2014/main" id="{FF9E8F86-D249-0806-AE48-F772642C6B87}"/>
                          </a:ext>
                        </a:extLst>
                      </p:cNvPr>
                      <p:cNvCxnSpPr>
                        <a:cxnSpLocks/>
                      </p:cNvCxnSpPr>
                      <p:nvPr/>
                    </p:nvCxnSpPr>
                    <p:spPr>
                      <a:xfrm flipH="1">
                        <a:off x="4161998" y="1377950"/>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Đường nối Thẳng 67">
                      <a:extLst>
                        <a:ext uri="{FF2B5EF4-FFF2-40B4-BE49-F238E27FC236}">
                          <a16:creationId xmlns:a16="http://schemas.microsoft.com/office/drawing/2014/main" id="{6BB37EAA-8CCA-10D7-F064-06610A22074D}"/>
                        </a:ext>
                      </a:extLst>
                    </p:cNvPr>
                    <p:cNvCxnSpPr>
                      <a:cxnSpLocks/>
                    </p:cNvCxnSpPr>
                    <p:nvPr/>
                  </p:nvCxnSpPr>
                  <p:spPr>
                    <a:xfrm>
                      <a:off x="2917700" y="2732580"/>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Đường nối Thẳng 68">
                      <a:extLst>
                        <a:ext uri="{FF2B5EF4-FFF2-40B4-BE49-F238E27FC236}">
                          <a16:creationId xmlns:a16="http://schemas.microsoft.com/office/drawing/2014/main" id="{23853F10-3B19-32CA-30E1-C8BDA395DA0E}"/>
                        </a:ext>
                      </a:extLst>
                    </p:cNvPr>
                    <p:cNvCxnSpPr>
                      <a:cxnSpLocks/>
                    </p:cNvCxnSpPr>
                    <p:nvPr/>
                  </p:nvCxnSpPr>
                  <p:spPr>
                    <a:xfrm>
                      <a:off x="2921510" y="2657856"/>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Đường nối Thẳng 69">
                      <a:extLst>
                        <a:ext uri="{FF2B5EF4-FFF2-40B4-BE49-F238E27FC236}">
                          <a16:creationId xmlns:a16="http://schemas.microsoft.com/office/drawing/2014/main" id="{A5365FB6-81F1-5642-178B-F173FD639C6D}"/>
                        </a:ext>
                      </a:extLst>
                    </p:cNvPr>
                    <p:cNvCxnSpPr>
                      <a:cxnSpLocks/>
                    </p:cNvCxnSpPr>
                    <p:nvPr/>
                  </p:nvCxnSpPr>
                  <p:spPr>
                    <a:xfrm>
                      <a:off x="2913766" y="2956167"/>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Đường nối Thẳng 70">
                      <a:extLst>
                        <a:ext uri="{FF2B5EF4-FFF2-40B4-BE49-F238E27FC236}">
                          <a16:creationId xmlns:a16="http://schemas.microsoft.com/office/drawing/2014/main" id="{1BB7C908-1967-DE44-02DC-4AC9366380A2}"/>
                        </a:ext>
                      </a:extLst>
                    </p:cNvPr>
                    <p:cNvCxnSpPr>
                      <a:cxnSpLocks/>
                    </p:cNvCxnSpPr>
                    <p:nvPr/>
                  </p:nvCxnSpPr>
                  <p:spPr>
                    <a:xfrm>
                      <a:off x="2919862" y="2869251"/>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Đường nối Thẳng 71">
                      <a:extLst>
                        <a:ext uri="{FF2B5EF4-FFF2-40B4-BE49-F238E27FC236}">
                          <a16:creationId xmlns:a16="http://schemas.microsoft.com/office/drawing/2014/main" id="{B3884BDB-F614-D9F5-10C4-EB0FB9C677C4}"/>
                        </a:ext>
                      </a:extLst>
                    </p:cNvPr>
                    <p:cNvCxnSpPr>
                      <a:cxnSpLocks/>
                    </p:cNvCxnSpPr>
                    <p:nvPr/>
                  </p:nvCxnSpPr>
                  <p:spPr>
                    <a:xfrm>
                      <a:off x="2913766" y="3171492"/>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Đường nối Thẳng 72">
                      <a:extLst>
                        <a:ext uri="{FF2B5EF4-FFF2-40B4-BE49-F238E27FC236}">
                          <a16:creationId xmlns:a16="http://schemas.microsoft.com/office/drawing/2014/main" id="{FAB6E502-F2DB-FEB6-7DD2-33C07257F87E}"/>
                        </a:ext>
                      </a:extLst>
                    </p:cNvPr>
                    <p:cNvCxnSpPr>
                      <a:cxnSpLocks/>
                    </p:cNvCxnSpPr>
                    <p:nvPr/>
                  </p:nvCxnSpPr>
                  <p:spPr>
                    <a:xfrm>
                      <a:off x="2919354" y="3090898"/>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Đường nối Thẳng 73">
                      <a:extLst>
                        <a:ext uri="{FF2B5EF4-FFF2-40B4-BE49-F238E27FC236}">
                          <a16:creationId xmlns:a16="http://schemas.microsoft.com/office/drawing/2014/main" id="{EE7AF8F0-956F-6B95-1B6F-4EED271B3D6B}"/>
                        </a:ext>
                      </a:extLst>
                    </p:cNvPr>
                    <p:cNvCxnSpPr>
                      <a:cxnSpLocks/>
                    </p:cNvCxnSpPr>
                    <p:nvPr/>
                  </p:nvCxnSpPr>
                  <p:spPr>
                    <a:xfrm>
                      <a:off x="3112892" y="2943721"/>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Đường nối Thẳng 74">
                      <a:extLst>
                        <a:ext uri="{FF2B5EF4-FFF2-40B4-BE49-F238E27FC236}">
                          <a16:creationId xmlns:a16="http://schemas.microsoft.com/office/drawing/2014/main" id="{08CE7132-B6BA-D0D6-C9FD-EE58CC5187B6}"/>
                        </a:ext>
                      </a:extLst>
                    </p:cNvPr>
                    <p:cNvCxnSpPr>
                      <a:cxnSpLocks/>
                    </p:cNvCxnSpPr>
                    <p:nvPr/>
                  </p:nvCxnSpPr>
                  <p:spPr>
                    <a:xfrm>
                      <a:off x="3109186" y="2420366"/>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Đường nối Thẳng 75">
                      <a:extLst>
                        <a:ext uri="{FF2B5EF4-FFF2-40B4-BE49-F238E27FC236}">
                          <a16:creationId xmlns:a16="http://schemas.microsoft.com/office/drawing/2014/main" id="{CAD2DBA2-90CF-559B-0477-728052792DAE}"/>
                        </a:ext>
                      </a:extLst>
                    </p:cNvPr>
                    <p:cNvCxnSpPr>
                      <a:cxnSpLocks/>
                    </p:cNvCxnSpPr>
                    <p:nvPr/>
                  </p:nvCxnSpPr>
                  <p:spPr>
                    <a:xfrm>
                      <a:off x="5732764" y="2712157"/>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Đường nối Thẳng 76">
                      <a:extLst>
                        <a:ext uri="{FF2B5EF4-FFF2-40B4-BE49-F238E27FC236}">
                          <a16:creationId xmlns:a16="http://schemas.microsoft.com/office/drawing/2014/main" id="{F00B59F0-47EA-0C26-82CE-E2CC09384308}"/>
                        </a:ext>
                      </a:extLst>
                    </p:cNvPr>
                    <p:cNvCxnSpPr>
                      <a:cxnSpLocks/>
                    </p:cNvCxnSpPr>
                    <p:nvPr/>
                  </p:nvCxnSpPr>
                  <p:spPr>
                    <a:xfrm>
                      <a:off x="5736574" y="2637433"/>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C66A2E3C-8514-6E73-3053-DC4F9F6F77DE}"/>
                        </a:ext>
                      </a:extLst>
                    </p:cNvPr>
                    <p:cNvCxnSpPr>
                      <a:cxnSpLocks/>
                    </p:cNvCxnSpPr>
                    <p:nvPr/>
                  </p:nvCxnSpPr>
                  <p:spPr>
                    <a:xfrm>
                      <a:off x="5728830" y="2935744"/>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Đường nối Thẳng 78">
                      <a:extLst>
                        <a:ext uri="{FF2B5EF4-FFF2-40B4-BE49-F238E27FC236}">
                          <a16:creationId xmlns:a16="http://schemas.microsoft.com/office/drawing/2014/main" id="{559A57F1-4B3D-8A0E-6C9B-68F9F70FAAEE}"/>
                        </a:ext>
                      </a:extLst>
                    </p:cNvPr>
                    <p:cNvCxnSpPr>
                      <a:cxnSpLocks/>
                    </p:cNvCxnSpPr>
                    <p:nvPr/>
                  </p:nvCxnSpPr>
                  <p:spPr>
                    <a:xfrm>
                      <a:off x="5734926" y="2848828"/>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Đường nối Thẳng 79">
                      <a:extLst>
                        <a:ext uri="{FF2B5EF4-FFF2-40B4-BE49-F238E27FC236}">
                          <a16:creationId xmlns:a16="http://schemas.microsoft.com/office/drawing/2014/main" id="{5E111543-13F0-B722-47BB-BEEB1E5C0A5F}"/>
                        </a:ext>
                      </a:extLst>
                    </p:cNvPr>
                    <p:cNvCxnSpPr>
                      <a:cxnSpLocks/>
                    </p:cNvCxnSpPr>
                    <p:nvPr/>
                  </p:nvCxnSpPr>
                  <p:spPr>
                    <a:xfrm>
                      <a:off x="5728830" y="3151069"/>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Đường nối Thẳng 80">
                      <a:extLst>
                        <a:ext uri="{FF2B5EF4-FFF2-40B4-BE49-F238E27FC236}">
                          <a16:creationId xmlns:a16="http://schemas.microsoft.com/office/drawing/2014/main" id="{444CF2C9-0AE8-BEC0-96F0-718D5B2178CA}"/>
                        </a:ext>
                      </a:extLst>
                    </p:cNvPr>
                    <p:cNvCxnSpPr>
                      <a:cxnSpLocks/>
                    </p:cNvCxnSpPr>
                    <p:nvPr/>
                  </p:nvCxnSpPr>
                  <p:spPr>
                    <a:xfrm>
                      <a:off x="5735434" y="3070475"/>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Đường nối Thẳng 81">
                      <a:extLst>
                        <a:ext uri="{FF2B5EF4-FFF2-40B4-BE49-F238E27FC236}">
                          <a16:creationId xmlns:a16="http://schemas.microsoft.com/office/drawing/2014/main" id="{FEA575F5-83FD-1DAA-6C26-821531069385}"/>
                        </a:ext>
                      </a:extLst>
                    </p:cNvPr>
                    <p:cNvCxnSpPr>
                      <a:cxnSpLocks/>
                    </p:cNvCxnSpPr>
                    <p:nvPr/>
                  </p:nvCxnSpPr>
                  <p:spPr>
                    <a:xfrm>
                      <a:off x="5927956" y="2923298"/>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Đường nối Thẳng 82">
                      <a:extLst>
                        <a:ext uri="{FF2B5EF4-FFF2-40B4-BE49-F238E27FC236}">
                          <a16:creationId xmlns:a16="http://schemas.microsoft.com/office/drawing/2014/main" id="{1C79C9E0-C86F-5573-FC93-7DC74E5CB42C}"/>
                        </a:ext>
                      </a:extLst>
                    </p:cNvPr>
                    <p:cNvCxnSpPr>
                      <a:cxnSpLocks/>
                    </p:cNvCxnSpPr>
                    <p:nvPr/>
                  </p:nvCxnSpPr>
                  <p:spPr>
                    <a:xfrm>
                      <a:off x="5924250" y="2399943"/>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Đường nối Thẳng 83">
                      <a:extLst>
                        <a:ext uri="{FF2B5EF4-FFF2-40B4-BE49-F238E27FC236}">
                          <a16:creationId xmlns:a16="http://schemas.microsoft.com/office/drawing/2014/main" id="{984FA722-29FA-A2D4-2EC7-4497EEC18D73}"/>
                        </a:ext>
                      </a:extLst>
                    </p:cNvPr>
                    <p:cNvCxnSpPr>
                      <a:cxnSpLocks/>
                    </p:cNvCxnSpPr>
                    <p:nvPr/>
                  </p:nvCxnSpPr>
                  <p:spPr>
                    <a:xfrm flipV="1">
                      <a:off x="3111218" y="3462616"/>
                      <a:ext cx="3736651" cy="20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Nhóm 1">
                      <a:extLst>
                        <a:ext uri="{FF2B5EF4-FFF2-40B4-BE49-F238E27FC236}">
                          <a16:creationId xmlns:a16="http://schemas.microsoft.com/office/drawing/2014/main" id="{803918FF-1D4D-B428-A11B-25CAABFD5FF8}"/>
                        </a:ext>
                      </a:extLst>
                    </p:cNvPr>
                    <p:cNvGrpSpPr/>
                    <p:nvPr/>
                  </p:nvGrpSpPr>
                  <p:grpSpPr>
                    <a:xfrm flipH="1">
                      <a:off x="3963914" y="2407886"/>
                      <a:ext cx="209428" cy="1075944"/>
                      <a:chOff x="3966578" y="1377950"/>
                      <a:chExt cx="209428" cy="1075944"/>
                    </a:xfrm>
                  </p:grpSpPr>
                  <p:cxnSp>
                    <p:nvCxnSpPr>
                      <p:cNvPr id="3" name="Đường nối Thẳng 2">
                        <a:extLst>
                          <a:ext uri="{FF2B5EF4-FFF2-40B4-BE49-F238E27FC236}">
                            <a16:creationId xmlns:a16="http://schemas.microsoft.com/office/drawing/2014/main" id="{6B995090-36EF-2520-C652-159CBCF1B3B5}"/>
                          </a:ext>
                        </a:extLst>
                      </p:cNvPr>
                      <p:cNvCxnSpPr>
                        <a:cxnSpLocks/>
                      </p:cNvCxnSpPr>
                      <p:nvPr/>
                    </p:nvCxnSpPr>
                    <p:spPr>
                      <a:xfrm flipH="1">
                        <a:off x="3970512" y="1690164"/>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Đường nối Thẳng 3">
                        <a:extLst>
                          <a:ext uri="{FF2B5EF4-FFF2-40B4-BE49-F238E27FC236}">
                            <a16:creationId xmlns:a16="http://schemas.microsoft.com/office/drawing/2014/main" id="{F10E2136-E064-4841-4151-4BC304C1BDAC}"/>
                          </a:ext>
                        </a:extLst>
                      </p:cNvPr>
                      <p:cNvCxnSpPr>
                        <a:cxnSpLocks/>
                      </p:cNvCxnSpPr>
                      <p:nvPr/>
                    </p:nvCxnSpPr>
                    <p:spPr>
                      <a:xfrm flipH="1">
                        <a:off x="3974322" y="1615440"/>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Đường nối Thẳng 4">
                        <a:extLst>
                          <a:ext uri="{FF2B5EF4-FFF2-40B4-BE49-F238E27FC236}">
                            <a16:creationId xmlns:a16="http://schemas.microsoft.com/office/drawing/2014/main" id="{607222EB-A542-7559-1A53-DD092098A438}"/>
                          </a:ext>
                        </a:extLst>
                      </p:cNvPr>
                      <p:cNvCxnSpPr>
                        <a:cxnSpLocks/>
                      </p:cNvCxnSpPr>
                      <p:nvPr/>
                    </p:nvCxnSpPr>
                    <p:spPr>
                      <a:xfrm flipH="1">
                        <a:off x="3966578" y="1913751"/>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1DE9BE2-EDC6-A192-4B23-1138B92A57F0}"/>
                          </a:ext>
                        </a:extLst>
                      </p:cNvPr>
                      <p:cNvCxnSpPr>
                        <a:cxnSpLocks/>
                      </p:cNvCxnSpPr>
                      <p:nvPr/>
                    </p:nvCxnSpPr>
                    <p:spPr>
                      <a:xfrm flipH="1">
                        <a:off x="3972674" y="1826835"/>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Đường nối Thẳng 7">
                        <a:extLst>
                          <a:ext uri="{FF2B5EF4-FFF2-40B4-BE49-F238E27FC236}">
                            <a16:creationId xmlns:a16="http://schemas.microsoft.com/office/drawing/2014/main" id="{676CD2A6-FC2D-89C2-74FC-680CC87C8DFD}"/>
                          </a:ext>
                        </a:extLst>
                      </p:cNvPr>
                      <p:cNvCxnSpPr>
                        <a:cxnSpLocks/>
                      </p:cNvCxnSpPr>
                      <p:nvPr/>
                    </p:nvCxnSpPr>
                    <p:spPr>
                      <a:xfrm flipH="1">
                        <a:off x="3966578" y="2129076"/>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a:extLst>
                          <a:ext uri="{FF2B5EF4-FFF2-40B4-BE49-F238E27FC236}">
                            <a16:creationId xmlns:a16="http://schemas.microsoft.com/office/drawing/2014/main" id="{914F4455-F603-AA92-6D2B-9828B3E87CE0}"/>
                          </a:ext>
                        </a:extLst>
                      </p:cNvPr>
                      <p:cNvCxnSpPr>
                        <a:cxnSpLocks/>
                      </p:cNvCxnSpPr>
                      <p:nvPr/>
                    </p:nvCxnSpPr>
                    <p:spPr>
                      <a:xfrm flipH="1">
                        <a:off x="3972166" y="2048482"/>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Đường nối Thẳng 10">
                        <a:extLst>
                          <a:ext uri="{FF2B5EF4-FFF2-40B4-BE49-F238E27FC236}">
                            <a16:creationId xmlns:a16="http://schemas.microsoft.com/office/drawing/2014/main" id="{71D26413-D86D-3E26-F986-7729BE0C445F}"/>
                          </a:ext>
                        </a:extLst>
                      </p:cNvPr>
                      <p:cNvCxnSpPr>
                        <a:cxnSpLocks/>
                      </p:cNvCxnSpPr>
                      <p:nvPr/>
                    </p:nvCxnSpPr>
                    <p:spPr>
                      <a:xfrm flipH="1">
                        <a:off x="4165704" y="1901305"/>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1912D1C9-3AB5-F618-B7CB-D384269404AE}"/>
                          </a:ext>
                        </a:extLst>
                      </p:cNvPr>
                      <p:cNvCxnSpPr>
                        <a:cxnSpLocks/>
                      </p:cNvCxnSpPr>
                      <p:nvPr/>
                    </p:nvCxnSpPr>
                    <p:spPr>
                      <a:xfrm flipH="1">
                        <a:off x="4161998" y="1377950"/>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Nhóm 17">
                      <a:extLst>
                        <a:ext uri="{FF2B5EF4-FFF2-40B4-BE49-F238E27FC236}">
                          <a16:creationId xmlns:a16="http://schemas.microsoft.com/office/drawing/2014/main" id="{FE5FB609-A567-2B57-DD5A-A9D78C154987}"/>
                        </a:ext>
                      </a:extLst>
                    </p:cNvPr>
                    <p:cNvGrpSpPr/>
                    <p:nvPr/>
                  </p:nvGrpSpPr>
                  <p:grpSpPr>
                    <a:xfrm flipH="1">
                      <a:off x="6831198" y="2400046"/>
                      <a:ext cx="209428" cy="1075944"/>
                      <a:chOff x="3966578" y="1377950"/>
                      <a:chExt cx="209428" cy="1075944"/>
                    </a:xfrm>
                  </p:grpSpPr>
                  <p:cxnSp>
                    <p:nvCxnSpPr>
                      <p:cNvPr id="19" name="Đường nối Thẳng 18">
                        <a:extLst>
                          <a:ext uri="{FF2B5EF4-FFF2-40B4-BE49-F238E27FC236}">
                            <a16:creationId xmlns:a16="http://schemas.microsoft.com/office/drawing/2014/main" id="{24DC6795-E6C7-3E4A-FF84-36635D965DE6}"/>
                          </a:ext>
                        </a:extLst>
                      </p:cNvPr>
                      <p:cNvCxnSpPr>
                        <a:cxnSpLocks/>
                      </p:cNvCxnSpPr>
                      <p:nvPr/>
                    </p:nvCxnSpPr>
                    <p:spPr>
                      <a:xfrm flipH="1">
                        <a:off x="3970512" y="1690164"/>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a:extLst>
                          <a:ext uri="{FF2B5EF4-FFF2-40B4-BE49-F238E27FC236}">
                            <a16:creationId xmlns:a16="http://schemas.microsoft.com/office/drawing/2014/main" id="{CB0C3E40-E2E1-7B6F-AD3C-2F9862463F9B}"/>
                          </a:ext>
                        </a:extLst>
                      </p:cNvPr>
                      <p:cNvCxnSpPr>
                        <a:cxnSpLocks/>
                      </p:cNvCxnSpPr>
                      <p:nvPr/>
                    </p:nvCxnSpPr>
                    <p:spPr>
                      <a:xfrm flipH="1">
                        <a:off x="3974322" y="1615440"/>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nối Thẳng 20">
                        <a:extLst>
                          <a:ext uri="{FF2B5EF4-FFF2-40B4-BE49-F238E27FC236}">
                            <a16:creationId xmlns:a16="http://schemas.microsoft.com/office/drawing/2014/main" id="{D149088B-CD9A-CF64-EB00-A95F250248FF}"/>
                          </a:ext>
                        </a:extLst>
                      </p:cNvPr>
                      <p:cNvCxnSpPr>
                        <a:cxnSpLocks/>
                      </p:cNvCxnSpPr>
                      <p:nvPr/>
                    </p:nvCxnSpPr>
                    <p:spPr>
                      <a:xfrm flipH="1">
                        <a:off x="3966578" y="1913751"/>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Đường nối Thẳng 21">
                        <a:extLst>
                          <a:ext uri="{FF2B5EF4-FFF2-40B4-BE49-F238E27FC236}">
                            <a16:creationId xmlns:a16="http://schemas.microsoft.com/office/drawing/2014/main" id="{2E23E903-028F-64D2-8C4D-36EB7C4EFA91}"/>
                          </a:ext>
                        </a:extLst>
                      </p:cNvPr>
                      <p:cNvCxnSpPr>
                        <a:cxnSpLocks/>
                      </p:cNvCxnSpPr>
                      <p:nvPr/>
                    </p:nvCxnSpPr>
                    <p:spPr>
                      <a:xfrm flipH="1">
                        <a:off x="3977754" y="1826835"/>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a:extLst>
                          <a:ext uri="{FF2B5EF4-FFF2-40B4-BE49-F238E27FC236}">
                            <a16:creationId xmlns:a16="http://schemas.microsoft.com/office/drawing/2014/main" id="{A641E345-AE69-9104-DA4C-D5710B749C16}"/>
                          </a:ext>
                        </a:extLst>
                      </p:cNvPr>
                      <p:cNvCxnSpPr>
                        <a:cxnSpLocks/>
                      </p:cNvCxnSpPr>
                      <p:nvPr/>
                    </p:nvCxnSpPr>
                    <p:spPr>
                      <a:xfrm flipH="1">
                        <a:off x="3966578" y="2129076"/>
                        <a:ext cx="205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nối Thẳng 23">
                        <a:extLst>
                          <a:ext uri="{FF2B5EF4-FFF2-40B4-BE49-F238E27FC236}">
                            <a16:creationId xmlns:a16="http://schemas.microsoft.com/office/drawing/2014/main" id="{1F4397A1-4675-4A7E-03AE-2B60FACC9580}"/>
                          </a:ext>
                        </a:extLst>
                      </p:cNvPr>
                      <p:cNvCxnSpPr>
                        <a:cxnSpLocks/>
                      </p:cNvCxnSpPr>
                      <p:nvPr/>
                    </p:nvCxnSpPr>
                    <p:spPr>
                      <a:xfrm flipH="1">
                        <a:off x="3977246" y="2048482"/>
                        <a:ext cx="0" cy="161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nối Thẳng 24">
                        <a:extLst>
                          <a:ext uri="{FF2B5EF4-FFF2-40B4-BE49-F238E27FC236}">
                            <a16:creationId xmlns:a16="http://schemas.microsoft.com/office/drawing/2014/main" id="{D3533EFD-6232-C9A0-38F0-0BA020595D68}"/>
                          </a:ext>
                        </a:extLst>
                      </p:cNvPr>
                      <p:cNvCxnSpPr>
                        <a:cxnSpLocks/>
                      </p:cNvCxnSpPr>
                      <p:nvPr/>
                    </p:nvCxnSpPr>
                    <p:spPr>
                      <a:xfrm flipH="1">
                        <a:off x="4165704" y="1901305"/>
                        <a:ext cx="0" cy="552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Đường nối Thẳng 25">
                        <a:extLst>
                          <a:ext uri="{FF2B5EF4-FFF2-40B4-BE49-F238E27FC236}">
                            <a16:creationId xmlns:a16="http://schemas.microsoft.com/office/drawing/2014/main" id="{AB8595E1-C0ED-B2A5-C25B-DC048BEFDCD3}"/>
                          </a:ext>
                        </a:extLst>
                      </p:cNvPr>
                      <p:cNvCxnSpPr>
                        <a:cxnSpLocks/>
                      </p:cNvCxnSpPr>
                      <p:nvPr/>
                    </p:nvCxnSpPr>
                    <p:spPr>
                      <a:xfrm flipH="1">
                        <a:off x="4167078" y="1377950"/>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5" name="Nhóm 34">
                    <a:extLst>
                      <a:ext uri="{FF2B5EF4-FFF2-40B4-BE49-F238E27FC236}">
                        <a16:creationId xmlns:a16="http://schemas.microsoft.com/office/drawing/2014/main" id="{B6E4B1C4-7D9D-86BC-BF28-D784E22B7548}"/>
                      </a:ext>
                    </a:extLst>
                  </p:cNvPr>
                  <p:cNvGrpSpPr/>
                  <p:nvPr/>
                </p:nvGrpSpPr>
                <p:grpSpPr>
                  <a:xfrm>
                    <a:off x="3420169" y="1958304"/>
                    <a:ext cx="275439" cy="594229"/>
                    <a:chOff x="3420169" y="1958304"/>
                    <a:chExt cx="275439" cy="594229"/>
                  </a:xfrm>
                </p:grpSpPr>
                <p:cxnSp>
                  <p:nvCxnSpPr>
                    <p:cNvPr id="29" name="Đường nối Thẳng 28">
                      <a:extLst>
                        <a:ext uri="{FF2B5EF4-FFF2-40B4-BE49-F238E27FC236}">
                          <a16:creationId xmlns:a16="http://schemas.microsoft.com/office/drawing/2014/main" id="{C0C4C7D1-7D45-3D5E-FC3A-4DDE90364A4C}"/>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Đường nối Thẳng 30">
                      <a:extLst>
                        <a:ext uri="{FF2B5EF4-FFF2-40B4-BE49-F238E27FC236}">
                          <a16:creationId xmlns:a16="http://schemas.microsoft.com/office/drawing/2014/main" id="{290EF75E-F503-C1D5-E6DD-8C16B3783E28}"/>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Nhóm 35">
                    <a:extLst>
                      <a:ext uri="{FF2B5EF4-FFF2-40B4-BE49-F238E27FC236}">
                        <a16:creationId xmlns:a16="http://schemas.microsoft.com/office/drawing/2014/main" id="{E998EFCF-BD89-1604-2C17-3A552C4794E6}"/>
                      </a:ext>
                    </a:extLst>
                  </p:cNvPr>
                  <p:cNvGrpSpPr/>
                  <p:nvPr/>
                </p:nvGrpSpPr>
                <p:grpSpPr>
                  <a:xfrm>
                    <a:off x="3428342" y="2998108"/>
                    <a:ext cx="275439" cy="594229"/>
                    <a:chOff x="3420169" y="1958304"/>
                    <a:chExt cx="275439" cy="594229"/>
                  </a:xfrm>
                </p:grpSpPr>
                <p:cxnSp>
                  <p:nvCxnSpPr>
                    <p:cNvPr id="38" name="Đường nối Thẳng 37">
                      <a:extLst>
                        <a:ext uri="{FF2B5EF4-FFF2-40B4-BE49-F238E27FC236}">
                          <a16:creationId xmlns:a16="http://schemas.microsoft.com/office/drawing/2014/main" id="{7B75275A-B27F-908F-D286-0BBC69DE643D}"/>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a:extLst>
                        <a:ext uri="{FF2B5EF4-FFF2-40B4-BE49-F238E27FC236}">
                          <a16:creationId xmlns:a16="http://schemas.microsoft.com/office/drawing/2014/main" id="{DCBFC889-6005-FD30-A42F-AA68D4977748}"/>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Nhóm 66">
                    <a:extLst>
                      <a:ext uri="{FF2B5EF4-FFF2-40B4-BE49-F238E27FC236}">
                        <a16:creationId xmlns:a16="http://schemas.microsoft.com/office/drawing/2014/main" id="{A053F430-6198-0B64-6F54-4994B6CB9E00}"/>
                      </a:ext>
                    </a:extLst>
                  </p:cNvPr>
                  <p:cNvGrpSpPr/>
                  <p:nvPr/>
                </p:nvGrpSpPr>
                <p:grpSpPr>
                  <a:xfrm>
                    <a:off x="6248734" y="1952218"/>
                    <a:ext cx="275439" cy="594229"/>
                    <a:chOff x="3420169" y="1958304"/>
                    <a:chExt cx="275439" cy="594229"/>
                  </a:xfrm>
                </p:grpSpPr>
                <p:cxnSp>
                  <p:nvCxnSpPr>
                    <p:cNvPr id="103" name="Đường nối Thẳng 102">
                      <a:extLst>
                        <a:ext uri="{FF2B5EF4-FFF2-40B4-BE49-F238E27FC236}">
                          <a16:creationId xmlns:a16="http://schemas.microsoft.com/office/drawing/2014/main" id="{CABC7F36-981E-E2B2-C999-3DAAEE240EB4}"/>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Đường nối Thẳng 103">
                      <a:extLst>
                        <a:ext uri="{FF2B5EF4-FFF2-40B4-BE49-F238E27FC236}">
                          <a16:creationId xmlns:a16="http://schemas.microsoft.com/office/drawing/2014/main" id="{E9D2DE43-2FDA-5932-3EC3-D91CB5B8B740}"/>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Nhóm 104">
                    <a:extLst>
                      <a:ext uri="{FF2B5EF4-FFF2-40B4-BE49-F238E27FC236}">
                        <a16:creationId xmlns:a16="http://schemas.microsoft.com/office/drawing/2014/main" id="{D09B3657-F674-4D92-CA1A-3E0179A517F4}"/>
                      </a:ext>
                    </a:extLst>
                  </p:cNvPr>
                  <p:cNvGrpSpPr/>
                  <p:nvPr/>
                </p:nvGrpSpPr>
                <p:grpSpPr>
                  <a:xfrm>
                    <a:off x="6248734" y="2983462"/>
                    <a:ext cx="275439" cy="594229"/>
                    <a:chOff x="3420169" y="1958304"/>
                    <a:chExt cx="275439" cy="594229"/>
                  </a:xfrm>
                </p:grpSpPr>
                <p:cxnSp>
                  <p:nvCxnSpPr>
                    <p:cNvPr id="106" name="Đường nối Thẳng 105">
                      <a:extLst>
                        <a:ext uri="{FF2B5EF4-FFF2-40B4-BE49-F238E27FC236}">
                          <a16:creationId xmlns:a16="http://schemas.microsoft.com/office/drawing/2014/main" id="{290EC930-E2D9-0BAD-E0F5-2C373F743BBB}"/>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Đường nối Thẳng 106">
                      <a:extLst>
                        <a:ext uri="{FF2B5EF4-FFF2-40B4-BE49-F238E27FC236}">
                          <a16:creationId xmlns:a16="http://schemas.microsoft.com/office/drawing/2014/main" id="{D4BDF799-D859-944A-9F82-54756C706FE6}"/>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Nhóm 110">
                    <a:extLst>
                      <a:ext uri="{FF2B5EF4-FFF2-40B4-BE49-F238E27FC236}">
                        <a16:creationId xmlns:a16="http://schemas.microsoft.com/office/drawing/2014/main" id="{00F25BDA-1499-68B6-B0FD-8885A8720401}"/>
                      </a:ext>
                    </a:extLst>
                  </p:cNvPr>
                  <p:cNvGrpSpPr/>
                  <p:nvPr/>
                </p:nvGrpSpPr>
                <p:grpSpPr>
                  <a:xfrm flipH="1">
                    <a:off x="5104644" y="2986752"/>
                    <a:ext cx="275439" cy="594229"/>
                    <a:chOff x="3420169" y="1958304"/>
                    <a:chExt cx="275439" cy="594229"/>
                  </a:xfrm>
                </p:grpSpPr>
                <p:cxnSp>
                  <p:nvCxnSpPr>
                    <p:cNvPr id="112" name="Đường nối Thẳng 111">
                      <a:extLst>
                        <a:ext uri="{FF2B5EF4-FFF2-40B4-BE49-F238E27FC236}">
                          <a16:creationId xmlns:a16="http://schemas.microsoft.com/office/drawing/2014/main" id="{093DAF0D-DE1D-2923-C68D-4971A23C92B4}"/>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Đường nối Thẳng 112">
                      <a:extLst>
                        <a:ext uri="{FF2B5EF4-FFF2-40B4-BE49-F238E27FC236}">
                          <a16:creationId xmlns:a16="http://schemas.microsoft.com/office/drawing/2014/main" id="{1F85BB4E-C2E5-DF23-6C3C-06B844D3696A}"/>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Nhóm 113">
                    <a:extLst>
                      <a:ext uri="{FF2B5EF4-FFF2-40B4-BE49-F238E27FC236}">
                        <a16:creationId xmlns:a16="http://schemas.microsoft.com/office/drawing/2014/main" id="{01599A59-4DC8-D64C-D543-0F5C71DE2A94}"/>
                      </a:ext>
                    </a:extLst>
                  </p:cNvPr>
                  <p:cNvGrpSpPr/>
                  <p:nvPr/>
                </p:nvGrpSpPr>
                <p:grpSpPr>
                  <a:xfrm flipH="1">
                    <a:off x="7951301" y="1958304"/>
                    <a:ext cx="275439" cy="594229"/>
                    <a:chOff x="3420169" y="1958304"/>
                    <a:chExt cx="275439" cy="594229"/>
                  </a:xfrm>
                </p:grpSpPr>
                <p:cxnSp>
                  <p:nvCxnSpPr>
                    <p:cNvPr id="115" name="Đường nối Thẳng 114">
                      <a:extLst>
                        <a:ext uri="{FF2B5EF4-FFF2-40B4-BE49-F238E27FC236}">
                          <a16:creationId xmlns:a16="http://schemas.microsoft.com/office/drawing/2014/main" id="{DBF6C58D-612E-7B76-862E-174458786A4B}"/>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Đường nối Thẳng 115">
                      <a:extLst>
                        <a:ext uri="{FF2B5EF4-FFF2-40B4-BE49-F238E27FC236}">
                          <a16:creationId xmlns:a16="http://schemas.microsoft.com/office/drawing/2014/main" id="{D742DD90-FF16-2FAF-EEE4-2DE6D9B4DB98}"/>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Nhóm 116">
                    <a:extLst>
                      <a:ext uri="{FF2B5EF4-FFF2-40B4-BE49-F238E27FC236}">
                        <a16:creationId xmlns:a16="http://schemas.microsoft.com/office/drawing/2014/main" id="{0D203F09-D7BB-5219-558A-ABB33B939665}"/>
                      </a:ext>
                    </a:extLst>
                  </p:cNvPr>
                  <p:cNvGrpSpPr/>
                  <p:nvPr/>
                </p:nvGrpSpPr>
                <p:grpSpPr>
                  <a:xfrm flipH="1">
                    <a:off x="7970281" y="2978640"/>
                    <a:ext cx="275439" cy="594229"/>
                    <a:chOff x="3420169" y="1958304"/>
                    <a:chExt cx="275439" cy="594229"/>
                  </a:xfrm>
                </p:grpSpPr>
                <p:cxnSp>
                  <p:nvCxnSpPr>
                    <p:cNvPr id="118" name="Đường nối Thẳng 117">
                      <a:extLst>
                        <a:ext uri="{FF2B5EF4-FFF2-40B4-BE49-F238E27FC236}">
                          <a16:creationId xmlns:a16="http://schemas.microsoft.com/office/drawing/2014/main" id="{BD5992EE-5196-5982-1BDF-9D2D2E622089}"/>
                        </a:ext>
                      </a:extLst>
                    </p:cNvPr>
                    <p:cNvCxnSpPr>
                      <a:cxnSpLocks/>
                    </p:cNvCxnSpPr>
                    <p:nvPr/>
                  </p:nvCxnSpPr>
                  <p:spPr>
                    <a:xfrm>
                      <a:off x="3688034" y="1958304"/>
                      <a:ext cx="0" cy="594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Đường nối Thẳng 118">
                      <a:extLst>
                        <a:ext uri="{FF2B5EF4-FFF2-40B4-BE49-F238E27FC236}">
                          <a16:creationId xmlns:a16="http://schemas.microsoft.com/office/drawing/2014/main" id="{DCB6A1C5-3308-955C-28C5-76239488FCBA}"/>
                        </a:ext>
                      </a:extLst>
                    </p:cNvPr>
                    <p:cNvCxnSpPr>
                      <a:cxnSpLocks/>
                    </p:cNvCxnSpPr>
                    <p:nvPr/>
                  </p:nvCxnSpPr>
                  <p:spPr>
                    <a:xfrm flipV="1">
                      <a:off x="3420169" y="2539984"/>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Đường kết nối Mũi tên Thẳng 121">
                  <a:extLst>
                    <a:ext uri="{FF2B5EF4-FFF2-40B4-BE49-F238E27FC236}">
                      <a16:creationId xmlns:a16="http://schemas.microsoft.com/office/drawing/2014/main" id="{D2B6685E-921B-C631-A657-607AF78E87AC}"/>
                    </a:ext>
                  </a:extLst>
                </p:cNvPr>
                <p:cNvCxnSpPr>
                  <a:cxnSpLocks/>
                </p:cNvCxnSpPr>
                <p:nvPr/>
              </p:nvCxnSpPr>
              <p:spPr>
                <a:xfrm>
                  <a:off x="8972011" y="2068474"/>
                  <a:ext cx="2010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Đường kết nối Mũi tên Thẳng 124">
                  <a:extLst>
                    <a:ext uri="{FF2B5EF4-FFF2-40B4-BE49-F238E27FC236}">
                      <a16:creationId xmlns:a16="http://schemas.microsoft.com/office/drawing/2014/main" id="{D3675380-8683-D782-DD56-EDD904F51B90}"/>
                    </a:ext>
                  </a:extLst>
                </p:cNvPr>
                <p:cNvCxnSpPr>
                  <a:cxnSpLocks/>
                </p:cNvCxnSpPr>
                <p:nvPr/>
              </p:nvCxnSpPr>
              <p:spPr>
                <a:xfrm>
                  <a:off x="8971960" y="3083641"/>
                  <a:ext cx="2010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Đường kết nối Mũi tên Thẳng 125">
                  <a:extLst>
                    <a:ext uri="{FF2B5EF4-FFF2-40B4-BE49-F238E27FC236}">
                      <a16:creationId xmlns:a16="http://schemas.microsoft.com/office/drawing/2014/main" id="{942AC88A-A03E-A98F-9EA7-18800E197EF9}"/>
                    </a:ext>
                  </a:extLst>
                </p:cNvPr>
                <p:cNvCxnSpPr>
                  <a:cxnSpLocks/>
                </p:cNvCxnSpPr>
                <p:nvPr/>
              </p:nvCxnSpPr>
              <p:spPr>
                <a:xfrm>
                  <a:off x="6116576" y="3094817"/>
                  <a:ext cx="2010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Đường kết nối Mũi tên Thẳng 126">
                  <a:extLst>
                    <a:ext uri="{FF2B5EF4-FFF2-40B4-BE49-F238E27FC236}">
                      <a16:creationId xmlns:a16="http://schemas.microsoft.com/office/drawing/2014/main" id="{C6A6EB31-C95E-6792-9EFB-5F7771F06AC0}"/>
                    </a:ext>
                  </a:extLst>
                </p:cNvPr>
                <p:cNvCxnSpPr>
                  <a:cxnSpLocks/>
                </p:cNvCxnSpPr>
                <p:nvPr/>
              </p:nvCxnSpPr>
              <p:spPr>
                <a:xfrm>
                  <a:off x="6110208" y="2066442"/>
                  <a:ext cx="2010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Đường kết nối Mũi tên Thẳng 127">
                  <a:extLst>
                    <a:ext uri="{FF2B5EF4-FFF2-40B4-BE49-F238E27FC236}">
                      <a16:creationId xmlns:a16="http://schemas.microsoft.com/office/drawing/2014/main" id="{02E8D136-36DE-2D3A-C12A-FB6770A98B67}"/>
                    </a:ext>
                  </a:extLst>
                </p:cNvPr>
                <p:cNvCxnSpPr>
                  <a:cxnSpLocks/>
                </p:cNvCxnSpPr>
                <p:nvPr/>
              </p:nvCxnSpPr>
              <p:spPr>
                <a:xfrm flipH="1">
                  <a:off x="7863446" y="3088721"/>
                  <a:ext cx="1377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Đường kết nối Mũi tên Thẳng 130">
                  <a:extLst>
                    <a:ext uri="{FF2B5EF4-FFF2-40B4-BE49-F238E27FC236}">
                      <a16:creationId xmlns:a16="http://schemas.microsoft.com/office/drawing/2014/main" id="{A639AA48-ED78-6449-D321-E87A456E01AA}"/>
                    </a:ext>
                  </a:extLst>
                </p:cNvPr>
                <p:cNvCxnSpPr>
                  <a:cxnSpLocks/>
                </p:cNvCxnSpPr>
                <p:nvPr/>
              </p:nvCxnSpPr>
              <p:spPr>
                <a:xfrm flipH="1">
                  <a:off x="5061122" y="3107324"/>
                  <a:ext cx="1377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Đường kết nối Mũi tên Thẳng 131">
                  <a:extLst>
                    <a:ext uri="{FF2B5EF4-FFF2-40B4-BE49-F238E27FC236}">
                      <a16:creationId xmlns:a16="http://schemas.microsoft.com/office/drawing/2014/main" id="{D8B3C395-2368-2D7B-208A-59EFC11644D5}"/>
                    </a:ext>
                  </a:extLst>
                </p:cNvPr>
                <p:cNvCxnSpPr>
                  <a:cxnSpLocks/>
                </p:cNvCxnSpPr>
                <p:nvPr/>
              </p:nvCxnSpPr>
              <p:spPr>
                <a:xfrm flipH="1">
                  <a:off x="7863446" y="2052653"/>
                  <a:ext cx="1377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Đường kết nối Mũi tên Thẳng 132">
                  <a:extLst>
                    <a:ext uri="{FF2B5EF4-FFF2-40B4-BE49-F238E27FC236}">
                      <a16:creationId xmlns:a16="http://schemas.microsoft.com/office/drawing/2014/main" id="{C004A283-36ED-2ED1-86FF-4CD149B8895E}"/>
                    </a:ext>
                  </a:extLst>
                </p:cNvPr>
                <p:cNvCxnSpPr>
                  <a:cxnSpLocks/>
                </p:cNvCxnSpPr>
                <p:nvPr/>
              </p:nvCxnSpPr>
              <p:spPr>
                <a:xfrm flipH="1">
                  <a:off x="5052702" y="2066442"/>
                  <a:ext cx="1377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5" name="Đường nối Thẳng 134">
                <a:extLst>
                  <a:ext uri="{FF2B5EF4-FFF2-40B4-BE49-F238E27FC236}">
                    <a16:creationId xmlns:a16="http://schemas.microsoft.com/office/drawing/2014/main" id="{C0EBD2C1-AF95-3D2D-0E99-8620BCCECCE0}"/>
                  </a:ext>
                </a:extLst>
              </p:cNvPr>
              <p:cNvCxnSpPr>
                <a:cxnSpLocks/>
              </p:cNvCxnSpPr>
              <p:nvPr/>
            </p:nvCxnSpPr>
            <p:spPr>
              <a:xfrm>
                <a:off x="7115346" y="1216923"/>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Đường nối Thẳng 135">
                <a:extLst>
                  <a:ext uri="{FF2B5EF4-FFF2-40B4-BE49-F238E27FC236}">
                    <a16:creationId xmlns:a16="http://schemas.microsoft.com/office/drawing/2014/main" id="{29992E27-344B-9656-F17B-E1BAFAEB3338}"/>
                  </a:ext>
                </a:extLst>
              </p:cNvPr>
              <p:cNvCxnSpPr>
                <a:cxnSpLocks/>
              </p:cNvCxnSpPr>
              <p:nvPr/>
            </p:nvCxnSpPr>
            <p:spPr>
              <a:xfrm flipH="1" flipV="1">
                <a:off x="6977626" y="1226675"/>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Đường nối Thẳng 136">
                <a:extLst>
                  <a:ext uri="{FF2B5EF4-FFF2-40B4-BE49-F238E27FC236}">
                    <a16:creationId xmlns:a16="http://schemas.microsoft.com/office/drawing/2014/main" id="{AA169F9C-D4F9-7280-995F-1A589D2BE8EC}"/>
                  </a:ext>
                </a:extLst>
              </p:cNvPr>
              <p:cNvCxnSpPr>
                <a:cxnSpLocks/>
              </p:cNvCxnSpPr>
              <p:nvPr/>
            </p:nvCxnSpPr>
            <p:spPr>
              <a:xfrm>
                <a:off x="7069626" y="3615016"/>
                <a:ext cx="0" cy="32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Đường nối Thẳng 137">
                <a:extLst>
                  <a:ext uri="{FF2B5EF4-FFF2-40B4-BE49-F238E27FC236}">
                    <a16:creationId xmlns:a16="http://schemas.microsoft.com/office/drawing/2014/main" id="{85F921EF-CA9D-22E5-0671-09042F412F7E}"/>
                  </a:ext>
                </a:extLst>
              </p:cNvPr>
              <p:cNvCxnSpPr>
                <a:cxnSpLocks/>
              </p:cNvCxnSpPr>
              <p:nvPr/>
            </p:nvCxnSpPr>
            <p:spPr>
              <a:xfrm flipH="1">
                <a:off x="6873732" y="3931478"/>
                <a:ext cx="3793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Đường nối Thẳng 139">
                <a:extLst>
                  <a:ext uri="{FF2B5EF4-FFF2-40B4-BE49-F238E27FC236}">
                    <a16:creationId xmlns:a16="http://schemas.microsoft.com/office/drawing/2014/main" id="{8645B28A-B251-3B3F-8E2E-D4C9B031764A}"/>
                  </a:ext>
                </a:extLst>
              </p:cNvPr>
              <p:cNvCxnSpPr>
                <a:cxnSpLocks/>
              </p:cNvCxnSpPr>
              <p:nvPr/>
            </p:nvCxnSpPr>
            <p:spPr>
              <a:xfrm flipH="1">
                <a:off x="6929148" y="4001963"/>
                <a:ext cx="2809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Đường nối Thẳng 141">
                <a:extLst>
                  <a:ext uri="{FF2B5EF4-FFF2-40B4-BE49-F238E27FC236}">
                    <a16:creationId xmlns:a16="http://schemas.microsoft.com/office/drawing/2014/main" id="{2DB2E14D-AC92-7AD8-E912-AA8EB260AEEE}"/>
                  </a:ext>
                </a:extLst>
              </p:cNvPr>
              <p:cNvCxnSpPr>
                <a:cxnSpLocks/>
              </p:cNvCxnSpPr>
              <p:nvPr/>
            </p:nvCxnSpPr>
            <p:spPr>
              <a:xfrm flipH="1">
                <a:off x="6992183" y="4068638"/>
                <a:ext cx="1591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68">
                <a:extLst>
                  <a:ext uri="{FF2B5EF4-FFF2-40B4-BE49-F238E27FC236}">
                    <a16:creationId xmlns:a16="http://schemas.microsoft.com/office/drawing/2014/main" id="{932422A8-B05E-1F7F-328D-7590EB34367A}"/>
                  </a:ext>
                </a:extLst>
              </p:cNvPr>
              <p:cNvSpPr/>
              <p:nvPr/>
            </p:nvSpPr>
            <p:spPr>
              <a:xfrm>
                <a:off x="4800069" y="2423662"/>
                <a:ext cx="461865" cy="338554"/>
              </a:xfrm>
              <a:prstGeom prst="rect">
                <a:avLst/>
              </a:prstGeom>
            </p:spPr>
            <p:txBody>
              <a:bodyPr wrap="square">
                <a:spAutoFit/>
              </a:bodyPr>
              <a:lstStyle/>
              <a:p>
                <a:pPr algn="ctr"/>
                <a:r>
                  <a:rPr lang="vi-VN" sz="1600" b="1" dirty="0">
                    <a:latin typeface="+mj-lt"/>
                  </a:rPr>
                  <a:t>A+</a:t>
                </a:r>
                <a:endParaRPr lang="en-GB" sz="1600" b="1" dirty="0">
                  <a:latin typeface="+mj-lt"/>
                </a:endParaRPr>
              </a:p>
            </p:txBody>
          </p:sp>
          <p:sp>
            <p:nvSpPr>
              <p:cNvPr id="146" name="Rectangle 68">
                <a:extLst>
                  <a:ext uri="{FF2B5EF4-FFF2-40B4-BE49-F238E27FC236}">
                    <a16:creationId xmlns:a16="http://schemas.microsoft.com/office/drawing/2014/main" id="{A13BD37B-C158-F021-AD8A-90DF909097B9}"/>
                  </a:ext>
                </a:extLst>
              </p:cNvPr>
              <p:cNvSpPr/>
              <p:nvPr/>
            </p:nvSpPr>
            <p:spPr>
              <a:xfrm>
                <a:off x="6102569" y="2423662"/>
                <a:ext cx="461865" cy="338554"/>
              </a:xfrm>
              <a:prstGeom prst="rect">
                <a:avLst/>
              </a:prstGeom>
            </p:spPr>
            <p:txBody>
              <a:bodyPr wrap="square">
                <a:spAutoFit/>
              </a:bodyPr>
              <a:lstStyle/>
              <a:p>
                <a:pPr algn="ctr"/>
                <a:r>
                  <a:rPr lang="vi-VN" sz="1600" b="1" dirty="0">
                    <a:latin typeface="+mj-lt"/>
                  </a:rPr>
                  <a:t>A-</a:t>
                </a:r>
                <a:endParaRPr lang="en-GB" sz="1600" b="1" dirty="0">
                  <a:latin typeface="+mj-lt"/>
                </a:endParaRPr>
              </a:p>
            </p:txBody>
          </p:sp>
          <p:sp>
            <p:nvSpPr>
              <p:cNvPr id="147" name="Rectangle 68">
                <a:extLst>
                  <a:ext uri="{FF2B5EF4-FFF2-40B4-BE49-F238E27FC236}">
                    <a16:creationId xmlns:a16="http://schemas.microsoft.com/office/drawing/2014/main" id="{C2F96EEE-12B5-586F-9DE2-E7741C1BDAF9}"/>
                  </a:ext>
                </a:extLst>
              </p:cNvPr>
              <p:cNvSpPr/>
              <p:nvPr/>
            </p:nvSpPr>
            <p:spPr>
              <a:xfrm>
                <a:off x="7571978" y="2410821"/>
                <a:ext cx="461865" cy="338554"/>
              </a:xfrm>
              <a:prstGeom prst="rect">
                <a:avLst/>
              </a:prstGeom>
            </p:spPr>
            <p:txBody>
              <a:bodyPr wrap="square">
                <a:spAutoFit/>
              </a:bodyPr>
              <a:lstStyle/>
              <a:p>
                <a:pPr algn="ctr"/>
                <a:r>
                  <a:rPr lang="vi-VN" sz="1600" b="1" dirty="0">
                    <a:latin typeface="+mj-lt"/>
                  </a:rPr>
                  <a:t>B+</a:t>
                </a:r>
                <a:endParaRPr lang="en-GB" sz="1600" b="1" dirty="0">
                  <a:latin typeface="+mj-lt"/>
                </a:endParaRPr>
              </a:p>
            </p:txBody>
          </p:sp>
          <p:sp>
            <p:nvSpPr>
              <p:cNvPr id="148" name="Rectangle 68">
                <a:extLst>
                  <a:ext uri="{FF2B5EF4-FFF2-40B4-BE49-F238E27FC236}">
                    <a16:creationId xmlns:a16="http://schemas.microsoft.com/office/drawing/2014/main" id="{D93B8DD9-849A-94BB-D90C-90F909800037}"/>
                  </a:ext>
                </a:extLst>
              </p:cNvPr>
              <p:cNvSpPr/>
              <p:nvPr/>
            </p:nvSpPr>
            <p:spPr>
              <a:xfrm>
                <a:off x="9000528" y="2397305"/>
                <a:ext cx="461865" cy="338554"/>
              </a:xfrm>
              <a:prstGeom prst="rect">
                <a:avLst/>
              </a:prstGeom>
            </p:spPr>
            <p:txBody>
              <a:bodyPr wrap="square">
                <a:spAutoFit/>
              </a:bodyPr>
              <a:lstStyle/>
              <a:p>
                <a:pPr algn="ctr"/>
                <a:r>
                  <a:rPr lang="vi-VN" sz="1600" b="1" dirty="0">
                    <a:latin typeface="+mj-lt"/>
                  </a:rPr>
                  <a:t>B-</a:t>
                </a:r>
                <a:endParaRPr lang="en-GB" sz="1600" b="1" dirty="0">
                  <a:latin typeface="+mj-lt"/>
                </a:endParaRPr>
              </a:p>
            </p:txBody>
          </p:sp>
          <p:sp>
            <p:nvSpPr>
              <p:cNvPr id="149" name="Rectangle 68">
                <a:extLst>
                  <a:ext uri="{FF2B5EF4-FFF2-40B4-BE49-F238E27FC236}">
                    <a16:creationId xmlns:a16="http://schemas.microsoft.com/office/drawing/2014/main" id="{2EF3A2E9-046B-84C7-5FC5-23D4DBA1F286}"/>
                  </a:ext>
                </a:extLst>
              </p:cNvPr>
              <p:cNvSpPr/>
              <p:nvPr/>
            </p:nvSpPr>
            <p:spPr>
              <a:xfrm>
                <a:off x="7213098" y="1047550"/>
                <a:ext cx="650348" cy="338554"/>
              </a:xfrm>
              <a:prstGeom prst="rect">
                <a:avLst/>
              </a:prstGeom>
            </p:spPr>
            <p:txBody>
              <a:bodyPr wrap="square">
                <a:spAutoFit/>
              </a:bodyPr>
              <a:lstStyle/>
              <a:p>
                <a:pPr algn="ctr"/>
                <a:r>
                  <a:rPr lang="vi-VN" sz="1600" b="1" dirty="0">
                    <a:latin typeface="+mj-lt"/>
                  </a:rPr>
                  <a:t>Vdc</a:t>
                </a:r>
                <a:endParaRPr lang="en-GB" sz="1600" b="1" dirty="0">
                  <a:latin typeface="+mj-lt"/>
                </a:endParaRPr>
              </a:p>
            </p:txBody>
          </p:sp>
          <p:sp>
            <p:nvSpPr>
              <p:cNvPr id="150" name="Rectangle 68">
                <a:extLst>
                  <a:ext uri="{FF2B5EF4-FFF2-40B4-BE49-F238E27FC236}">
                    <a16:creationId xmlns:a16="http://schemas.microsoft.com/office/drawing/2014/main" id="{C972D279-E3B2-1AF7-7ECF-160DCA665187}"/>
                  </a:ext>
                </a:extLst>
              </p:cNvPr>
              <p:cNvSpPr/>
              <p:nvPr/>
            </p:nvSpPr>
            <p:spPr>
              <a:xfrm>
                <a:off x="7247197" y="3851852"/>
                <a:ext cx="650348" cy="338554"/>
              </a:xfrm>
              <a:prstGeom prst="rect">
                <a:avLst/>
              </a:prstGeom>
            </p:spPr>
            <p:txBody>
              <a:bodyPr wrap="square">
                <a:spAutoFit/>
              </a:bodyPr>
              <a:lstStyle/>
              <a:p>
                <a:pPr algn="ctr"/>
                <a:r>
                  <a:rPr lang="vi-VN" sz="1600" b="1" dirty="0">
                    <a:latin typeface="+mj-lt"/>
                  </a:rPr>
                  <a:t>GND</a:t>
                </a:r>
                <a:endParaRPr lang="en-GB" sz="1600" b="1" dirty="0">
                  <a:latin typeface="+mj-lt"/>
                </a:endParaRPr>
              </a:p>
            </p:txBody>
          </p:sp>
          <p:sp>
            <p:nvSpPr>
              <p:cNvPr id="152" name="Rectangle 68">
                <a:extLst>
                  <a:ext uri="{FF2B5EF4-FFF2-40B4-BE49-F238E27FC236}">
                    <a16:creationId xmlns:a16="http://schemas.microsoft.com/office/drawing/2014/main" id="{7435D5DD-B7AA-FA3F-1823-DD7E1AF74BCA}"/>
                  </a:ext>
                </a:extLst>
              </p:cNvPr>
              <p:cNvSpPr/>
              <p:nvPr/>
            </p:nvSpPr>
            <p:spPr>
              <a:xfrm>
                <a:off x="4537204" y="3073152"/>
                <a:ext cx="461865" cy="338554"/>
              </a:xfrm>
              <a:prstGeom prst="rect">
                <a:avLst/>
              </a:prstGeom>
            </p:spPr>
            <p:txBody>
              <a:bodyPr wrap="square">
                <a:spAutoFit/>
              </a:bodyPr>
              <a:lstStyle/>
              <a:p>
                <a:pPr algn="ctr"/>
                <a:r>
                  <a:rPr lang="vi-VN" sz="1600" b="1" dirty="0">
                    <a:latin typeface="+mj-lt"/>
                  </a:rPr>
                  <a:t>a</a:t>
                </a:r>
                <a:endParaRPr lang="en-GB" sz="1600" b="1" dirty="0">
                  <a:latin typeface="+mj-lt"/>
                </a:endParaRPr>
              </a:p>
            </p:txBody>
          </p:sp>
          <p:cxnSp>
            <p:nvCxnSpPr>
              <p:cNvPr id="153" name="Đường nối Thẳng 152">
                <a:extLst>
                  <a:ext uri="{FF2B5EF4-FFF2-40B4-BE49-F238E27FC236}">
                    <a16:creationId xmlns:a16="http://schemas.microsoft.com/office/drawing/2014/main" id="{0C5F02DE-83BF-E88F-5A41-597FC81B1037}"/>
                  </a:ext>
                </a:extLst>
              </p:cNvPr>
              <p:cNvCxnSpPr>
                <a:cxnSpLocks/>
              </p:cNvCxnSpPr>
              <p:nvPr/>
            </p:nvCxnSpPr>
            <p:spPr>
              <a:xfrm>
                <a:off x="4710326" y="3163877"/>
                <a:ext cx="115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Rectangle 68">
                <a:extLst>
                  <a:ext uri="{FF2B5EF4-FFF2-40B4-BE49-F238E27FC236}">
                    <a16:creationId xmlns:a16="http://schemas.microsoft.com/office/drawing/2014/main" id="{81896A6B-895A-B9AC-9283-CC9B20DB371E}"/>
                  </a:ext>
                </a:extLst>
              </p:cNvPr>
              <p:cNvSpPr/>
              <p:nvPr/>
            </p:nvSpPr>
            <p:spPr>
              <a:xfrm>
                <a:off x="4539165" y="2048461"/>
                <a:ext cx="461865" cy="338554"/>
              </a:xfrm>
              <a:prstGeom prst="rect">
                <a:avLst/>
              </a:prstGeom>
            </p:spPr>
            <p:txBody>
              <a:bodyPr wrap="square">
                <a:spAutoFit/>
              </a:bodyPr>
              <a:lstStyle/>
              <a:p>
                <a:pPr algn="ctr"/>
                <a:r>
                  <a:rPr lang="vi-VN" sz="1600" b="1" dirty="0">
                    <a:latin typeface="+mj-lt"/>
                  </a:rPr>
                  <a:t>a</a:t>
                </a:r>
                <a:endParaRPr lang="en-GB" sz="1600" b="1" dirty="0">
                  <a:latin typeface="+mj-lt"/>
                </a:endParaRPr>
              </a:p>
            </p:txBody>
          </p:sp>
          <p:sp>
            <p:nvSpPr>
              <p:cNvPr id="157" name="Rectangle 68">
                <a:extLst>
                  <a:ext uri="{FF2B5EF4-FFF2-40B4-BE49-F238E27FC236}">
                    <a16:creationId xmlns:a16="http://schemas.microsoft.com/office/drawing/2014/main" id="{8213A21D-183E-89AC-08BF-2A1A49E809BD}"/>
                  </a:ext>
                </a:extLst>
              </p:cNvPr>
              <p:cNvSpPr/>
              <p:nvPr/>
            </p:nvSpPr>
            <p:spPr>
              <a:xfrm>
                <a:off x="6315702" y="2030507"/>
                <a:ext cx="461865" cy="338554"/>
              </a:xfrm>
              <a:prstGeom prst="rect">
                <a:avLst/>
              </a:prstGeom>
            </p:spPr>
            <p:txBody>
              <a:bodyPr wrap="square">
                <a:spAutoFit/>
              </a:bodyPr>
              <a:lstStyle/>
              <a:p>
                <a:pPr algn="ctr"/>
                <a:r>
                  <a:rPr lang="vi-VN" sz="1600" b="1" dirty="0">
                    <a:latin typeface="+mj-lt"/>
                  </a:rPr>
                  <a:t>b</a:t>
                </a:r>
                <a:endParaRPr lang="en-GB" sz="1600" b="1" dirty="0">
                  <a:latin typeface="+mj-lt"/>
                </a:endParaRPr>
              </a:p>
            </p:txBody>
          </p:sp>
          <p:sp>
            <p:nvSpPr>
              <p:cNvPr id="158" name="Rectangle 68">
                <a:extLst>
                  <a:ext uri="{FF2B5EF4-FFF2-40B4-BE49-F238E27FC236}">
                    <a16:creationId xmlns:a16="http://schemas.microsoft.com/office/drawing/2014/main" id="{ACF09525-AF9D-34DB-A407-AC5D6D1F9C0B}"/>
                  </a:ext>
                </a:extLst>
              </p:cNvPr>
              <p:cNvSpPr/>
              <p:nvPr/>
            </p:nvSpPr>
            <p:spPr>
              <a:xfrm>
                <a:off x="7376333" y="2025651"/>
                <a:ext cx="461865" cy="338554"/>
              </a:xfrm>
              <a:prstGeom prst="rect">
                <a:avLst/>
              </a:prstGeom>
            </p:spPr>
            <p:txBody>
              <a:bodyPr wrap="square">
                <a:spAutoFit/>
              </a:bodyPr>
              <a:lstStyle/>
              <a:p>
                <a:pPr algn="ctr"/>
                <a:r>
                  <a:rPr lang="vi-VN" sz="1600" b="1">
                    <a:latin typeface="+mj-lt"/>
                  </a:rPr>
                  <a:t>c</a:t>
                </a:r>
                <a:endParaRPr lang="en-GB" sz="1600" b="1" dirty="0">
                  <a:latin typeface="+mj-lt"/>
                </a:endParaRPr>
              </a:p>
            </p:txBody>
          </p:sp>
          <p:sp>
            <p:nvSpPr>
              <p:cNvPr id="159" name="Rectangle 68">
                <a:extLst>
                  <a:ext uri="{FF2B5EF4-FFF2-40B4-BE49-F238E27FC236}">
                    <a16:creationId xmlns:a16="http://schemas.microsoft.com/office/drawing/2014/main" id="{B7A7BCE0-DE16-0655-E6D5-8AF245FF0A38}"/>
                  </a:ext>
                </a:extLst>
              </p:cNvPr>
              <p:cNvSpPr/>
              <p:nvPr/>
            </p:nvSpPr>
            <p:spPr>
              <a:xfrm>
                <a:off x="9138247" y="2031351"/>
                <a:ext cx="461865" cy="338554"/>
              </a:xfrm>
              <a:prstGeom prst="rect">
                <a:avLst/>
              </a:prstGeom>
            </p:spPr>
            <p:txBody>
              <a:bodyPr wrap="square">
                <a:spAutoFit/>
              </a:bodyPr>
              <a:lstStyle/>
              <a:p>
                <a:pPr algn="ctr"/>
                <a:r>
                  <a:rPr lang="vi-VN" sz="1600" b="1" dirty="0">
                    <a:latin typeface="+mj-lt"/>
                  </a:rPr>
                  <a:t>d</a:t>
                </a:r>
                <a:endParaRPr lang="en-GB" sz="1600" b="1" dirty="0">
                  <a:latin typeface="+mj-lt"/>
                </a:endParaRPr>
              </a:p>
            </p:txBody>
          </p:sp>
          <p:sp>
            <p:nvSpPr>
              <p:cNvPr id="166" name="Rectangle 68">
                <a:extLst>
                  <a:ext uri="{FF2B5EF4-FFF2-40B4-BE49-F238E27FC236}">
                    <a16:creationId xmlns:a16="http://schemas.microsoft.com/office/drawing/2014/main" id="{E5EAF13E-1FF5-20E6-587A-0FE3C3A1F89C}"/>
                  </a:ext>
                </a:extLst>
              </p:cNvPr>
              <p:cNvSpPr/>
              <p:nvPr/>
            </p:nvSpPr>
            <p:spPr>
              <a:xfrm>
                <a:off x="6310221" y="3080722"/>
                <a:ext cx="461865" cy="338554"/>
              </a:xfrm>
              <a:prstGeom prst="rect">
                <a:avLst/>
              </a:prstGeom>
            </p:spPr>
            <p:txBody>
              <a:bodyPr wrap="square">
                <a:spAutoFit/>
              </a:bodyPr>
              <a:lstStyle/>
              <a:p>
                <a:pPr algn="ctr"/>
                <a:r>
                  <a:rPr lang="vi-VN" sz="1600" b="1" dirty="0">
                    <a:latin typeface="+mj-lt"/>
                  </a:rPr>
                  <a:t>b</a:t>
                </a:r>
                <a:endParaRPr lang="en-GB" sz="1600" b="1" dirty="0">
                  <a:latin typeface="+mj-lt"/>
                </a:endParaRPr>
              </a:p>
            </p:txBody>
          </p:sp>
          <p:cxnSp>
            <p:nvCxnSpPr>
              <p:cNvPr id="167" name="Đường nối Thẳng 166">
                <a:extLst>
                  <a:ext uri="{FF2B5EF4-FFF2-40B4-BE49-F238E27FC236}">
                    <a16:creationId xmlns:a16="http://schemas.microsoft.com/office/drawing/2014/main" id="{ABD18AB0-22B8-F110-5A76-216C279B4873}"/>
                  </a:ext>
                </a:extLst>
              </p:cNvPr>
              <p:cNvCxnSpPr>
                <a:cxnSpLocks/>
              </p:cNvCxnSpPr>
              <p:nvPr/>
            </p:nvCxnSpPr>
            <p:spPr>
              <a:xfrm>
                <a:off x="6483343" y="3159255"/>
                <a:ext cx="115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Rectangle 68">
                <a:extLst>
                  <a:ext uri="{FF2B5EF4-FFF2-40B4-BE49-F238E27FC236}">
                    <a16:creationId xmlns:a16="http://schemas.microsoft.com/office/drawing/2014/main" id="{62095B99-A41E-19E0-9DE1-856C73D81BF5}"/>
                  </a:ext>
                </a:extLst>
              </p:cNvPr>
              <p:cNvSpPr/>
              <p:nvPr/>
            </p:nvSpPr>
            <p:spPr>
              <a:xfrm>
                <a:off x="7370237" y="3073152"/>
                <a:ext cx="461865" cy="338554"/>
              </a:xfrm>
              <a:prstGeom prst="rect">
                <a:avLst/>
              </a:prstGeom>
            </p:spPr>
            <p:txBody>
              <a:bodyPr wrap="square">
                <a:spAutoFit/>
              </a:bodyPr>
              <a:lstStyle/>
              <a:p>
                <a:pPr algn="ctr"/>
                <a:r>
                  <a:rPr lang="vi-VN" sz="1600" b="1" dirty="0">
                    <a:latin typeface="+mj-lt"/>
                  </a:rPr>
                  <a:t>c</a:t>
                </a:r>
                <a:endParaRPr lang="en-GB" sz="1600" b="1" dirty="0">
                  <a:latin typeface="+mj-lt"/>
                </a:endParaRPr>
              </a:p>
            </p:txBody>
          </p:sp>
          <p:cxnSp>
            <p:nvCxnSpPr>
              <p:cNvPr id="169" name="Đường nối Thẳng 168">
                <a:extLst>
                  <a:ext uri="{FF2B5EF4-FFF2-40B4-BE49-F238E27FC236}">
                    <a16:creationId xmlns:a16="http://schemas.microsoft.com/office/drawing/2014/main" id="{79485D2D-C0D1-F200-BD67-411EED0E1683}"/>
                  </a:ext>
                </a:extLst>
              </p:cNvPr>
              <p:cNvCxnSpPr>
                <a:cxnSpLocks/>
              </p:cNvCxnSpPr>
              <p:nvPr/>
            </p:nvCxnSpPr>
            <p:spPr>
              <a:xfrm>
                <a:off x="7543359" y="3163877"/>
                <a:ext cx="115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Rectangle 68">
                <a:extLst>
                  <a:ext uri="{FF2B5EF4-FFF2-40B4-BE49-F238E27FC236}">
                    <a16:creationId xmlns:a16="http://schemas.microsoft.com/office/drawing/2014/main" id="{3EDF05C1-87A5-9A28-FEEC-5796B385987F}"/>
                  </a:ext>
                </a:extLst>
              </p:cNvPr>
              <p:cNvSpPr/>
              <p:nvPr/>
            </p:nvSpPr>
            <p:spPr>
              <a:xfrm>
                <a:off x="9169680" y="3085281"/>
                <a:ext cx="461865" cy="338554"/>
              </a:xfrm>
              <a:prstGeom prst="rect">
                <a:avLst/>
              </a:prstGeom>
            </p:spPr>
            <p:txBody>
              <a:bodyPr wrap="square">
                <a:spAutoFit/>
              </a:bodyPr>
              <a:lstStyle/>
              <a:p>
                <a:pPr algn="ctr"/>
                <a:r>
                  <a:rPr lang="vi-VN" sz="1600" b="1" dirty="0">
                    <a:latin typeface="+mj-lt"/>
                  </a:rPr>
                  <a:t>d</a:t>
                </a:r>
                <a:endParaRPr lang="en-GB" sz="1600" b="1" dirty="0">
                  <a:latin typeface="+mj-lt"/>
                </a:endParaRPr>
              </a:p>
            </p:txBody>
          </p:sp>
          <p:cxnSp>
            <p:nvCxnSpPr>
              <p:cNvPr id="171" name="Đường nối Thẳng 170">
                <a:extLst>
                  <a:ext uri="{FF2B5EF4-FFF2-40B4-BE49-F238E27FC236}">
                    <a16:creationId xmlns:a16="http://schemas.microsoft.com/office/drawing/2014/main" id="{6F6D064B-6669-FE50-542C-9BC4962C21D5}"/>
                  </a:ext>
                </a:extLst>
              </p:cNvPr>
              <p:cNvCxnSpPr>
                <a:cxnSpLocks/>
              </p:cNvCxnSpPr>
              <p:nvPr/>
            </p:nvCxnSpPr>
            <p:spPr>
              <a:xfrm>
                <a:off x="9342802" y="3163814"/>
                <a:ext cx="1156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Nhóm 197">
              <a:extLst>
                <a:ext uri="{FF2B5EF4-FFF2-40B4-BE49-F238E27FC236}">
                  <a16:creationId xmlns:a16="http://schemas.microsoft.com/office/drawing/2014/main" id="{CAFE4F2D-A828-222E-6DFE-E95E30635616}"/>
                </a:ext>
              </a:extLst>
            </p:cNvPr>
            <p:cNvGrpSpPr/>
            <p:nvPr/>
          </p:nvGrpSpPr>
          <p:grpSpPr>
            <a:xfrm>
              <a:off x="5242680" y="2583000"/>
              <a:ext cx="7920" cy="15840"/>
              <a:chOff x="5242680" y="2583000"/>
              <a:chExt cx="7920" cy="15840"/>
            </a:xfrm>
          </p:grpSpPr>
          <mc:AlternateContent xmlns:mc="http://schemas.openxmlformats.org/markup-compatibility/2006" xmlns:p14="http://schemas.microsoft.com/office/powerpoint/2010/main">
            <mc:Choice Requires="p14">
              <p:contentPart p14:bwMode="auto" r:id="rId3">
                <p14:nvContentPartPr>
                  <p14:cNvPr id="194" name="Viết tay 193">
                    <a:extLst>
                      <a:ext uri="{FF2B5EF4-FFF2-40B4-BE49-F238E27FC236}">
                        <a16:creationId xmlns:a16="http://schemas.microsoft.com/office/drawing/2014/main" id="{2F5E7CC3-8FF1-9681-C8C3-9C59753986B8}"/>
                      </a:ext>
                    </a:extLst>
                  </p14:cNvPr>
                  <p14:cNvContentPartPr/>
                  <p14:nvPr/>
                </p14:nvContentPartPr>
                <p14:xfrm>
                  <a:off x="5242680" y="2598480"/>
                  <a:ext cx="360" cy="360"/>
                </p14:xfrm>
              </p:contentPart>
            </mc:Choice>
            <mc:Fallback xmlns="">
              <p:pic>
                <p:nvPicPr>
                  <p:cNvPr id="194" name="Viết tay 193">
                    <a:extLst>
                      <a:ext uri="{FF2B5EF4-FFF2-40B4-BE49-F238E27FC236}">
                        <a16:creationId xmlns:a16="http://schemas.microsoft.com/office/drawing/2014/main" id="{2F5E7CC3-8FF1-9681-C8C3-9C59753986B8}"/>
                      </a:ext>
                    </a:extLst>
                  </p:cNvPr>
                  <p:cNvPicPr/>
                  <p:nvPr/>
                </p:nvPicPr>
                <p:blipFill>
                  <a:blip r:embed="rId4"/>
                  <a:stretch>
                    <a:fillRect/>
                  </a:stretch>
                </p:blipFill>
                <p:spPr>
                  <a:xfrm>
                    <a:off x="5224680" y="25804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5" name="Viết tay 194">
                    <a:extLst>
                      <a:ext uri="{FF2B5EF4-FFF2-40B4-BE49-F238E27FC236}">
                        <a16:creationId xmlns:a16="http://schemas.microsoft.com/office/drawing/2014/main" id="{98EC3F22-C82F-6CF6-2A5D-96A653D15A56}"/>
                      </a:ext>
                    </a:extLst>
                  </p14:cNvPr>
                  <p14:cNvContentPartPr/>
                  <p14:nvPr/>
                </p14:nvContentPartPr>
                <p14:xfrm>
                  <a:off x="5250240" y="2590920"/>
                  <a:ext cx="360" cy="360"/>
                </p14:xfrm>
              </p:contentPart>
            </mc:Choice>
            <mc:Fallback xmlns="">
              <p:pic>
                <p:nvPicPr>
                  <p:cNvPr id="195" name="Viết tay 194">
                    <a:extLst>
                      <a:ext uri="{FF2B5EF4-FFF2-40B4-BE49-F238E27FC236}">
                        <a16:creationId xmlns:a16="http://schemas.microsoft.com/office/drawing/2014/main" id="{98EC3F22-C82F-6CF6-2A5D-96A653D15A56}"/>
                      </a:ext>
                    </a:extLst>
                  </p:cNvPr>
                  <p:cNvPicPr/>
                  <p:nvPr/>
                </p:nvPicPr>
                <p:blipFill>
                  <a:blip r:embed="rId4"/>
                  <a:stretch>
                    <a:fillRect/>
                  </a:stretch>
                </p:blipFill>
                <p:spPr>
                  <a:xfrm>
                    <a:off x="5232240" y="25729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7" name="Viết tay 196">
                    <a:extLst>
                      <a:ext uri="{FF2B5EF4-FFF2-40B4-BE49-F238E27FC236}">
                        <a16:creationId xmlns:a16="http://schemas.microsoft.com/office/drawing/2014/main" id="{2BB52F1A-8EBD-1C9B-77AB-D8CE1209C365}"/>
                      </a:ext>
                    </a:extLst>
                  </p14:cNvPr>
                  <p14:cNvContentPartPr/>
                  <p14:nvPr/>
                </p14:nvContentPartPr>
                <p14:xfrm>
                  <a:off x="5242680" y="2583000"/>
                  <a:ext cx="360" cy="360"/>
                </p14:xfrm>
              </p:contentPart>
            </mc:Choice>
            <mc:Fallback xmlns="">
              <p:pic>
                <p:nvPicPr>
                  <p:cNvPr id="197" name="Viết tay 196">
                    <a:extLst>
                      <a:ext uri="{FF2B5EF4-FFF2-40B4-BE49-F238E27FC236}">
                        <a16:creationId xmlns:a16="http://schemas.microsoft.com/office/drawing/2014/main" id="{2BB52F1A-8EBD-1C9B-77AB-D8CE1209C365}"/>
                      </a:ext>
                    </a:extLst>
                  </p:cNvPr>
                  <p:cNvPicPr/>
                  <p:nvPr/>
                </p:nvPicPr>
                <p:blipFill>
                  <a:blip r:embed="rId7"/>
                  <a:stretch>
                    <a:fillRect/>
                  </a:stretch>
                </p:blipFill>
                <p:spPr>
                  <a:xfrm>
                    <a:off x="5206680" y="2547000"/>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99" name="Viết tay 198">
                  <a:extLst>
                    <a:ext uri="{FF2B5EF4-FFF2-40B4-BE49-F238E27FC236}">
                      <a16:creationId xmlns:a16="http://schemas.microsoft.com/office/drawing/2014/main" id="{2C93268D-C847-7FCF-C638-C389F7ECAFDE}"/>
                    </a:ext>
                  </a:extLst>
                </p14:cNvPr>
                <p14:cNvContentPartPr/>
                <p14:nvPr/>
              </p14:nvContentPartPr>
              <p14:xfrm>
                <a:off x="6111360" y="2583000"/>
                <a:ext cx="360" cy="360"/>
              </p14:xfrm>
            </p:contentPart>
          </mc:Choice>
          <mc:Fallback xmlns="">
            <p:pic>
              <p:nvPicPr>
                <p:cNvPr id="199" name="Viết tay 198">
                  <a:extLst>
                    <a:ext uri="{FF2B5EF4-FFF2-40B4-BE49-F238E27FC236}">
                      <a16:creationId xmlns:a16="http://schemas.microsoft.com/office/drawing/2014/main" id="{2C93268D-C847-7FCF-C638-C389F7ECAFDE}"/>
                    </a:ext>
                  </a:extLst>
                </p:cNvPr>
                <p:cNvPicPr/>
                <p:nvPr/>
              </p:nvPicPr>
              <p:blipFill>
                <a:blip r:embed="rId7"/>
                <a:stretch>
                  <a:fillRect/>
                </a:stretch>
              </p:blipFill>
              <p:spPr>
                <a:xfrm>
                  <a:off x="6075360" y="254700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0" name="Viết tay 199">
                  <a:extLst>
                    <a:ext uri="{FF2B5EF4-FFF2-40B4-BE49-F238E27FC236}">
                      <a16:creationId xmlns:a16="http://schemas.microsoft.com/office/drawing/2014/main" id="{D5B750D5-836E-F4EA-B7A5-7743A48B9996}"/>
                    </a:ext>
                  </a:extLst>
                </p14:cNvPr>
                <p14:cNvContentPartPr/>
                <p14:nvPr/>
              </p14:nvContentPartPr>
              <p14:xfrm>
                <a:off x="8061480" y="2567880"/>
                <a:ext cx="360" cy="360"/>
              </p14:xfrm>
            </p:contentPart>
          </mc:Choice>
          <mc:Fallback xmlns="">
            <p:pic>
              <p:nvPicPr>
                <p:cNvPr id="200" name="Viết tay 199">
                  <a:extLst>
                    <a:ext uri="{FF2B5EF4-FFF2-40B4-BE49-F238E27FC236}">
                      <a16:creationId xmlns:a16="http://schemas.microsoft.com/office/drawing/2014/main" id="{D5B750D5-836E-F4EA-B7A5-7743A48B9996}"/>
                    </a:ext>
                  </a:extLst>
                </p:cNvPr>
                <p:cNvPicPr/>
                <p:nvPr/>
              </p:nvPicPr>
              <p:blipFill>
                <a:blip r:embed="rId7"/>
                <a:stretch>
                  <a:fillRect/>
                </a:stretch>
              </p:blipFill>
              <p:spPr>
                <a:xfrm>
                  <a:off x="8025840" y="253188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1" name="Viết tay 200">
                  <a:extLst>
                    <a:ext uri="{FF2B5EF4-FFF2-40B4-BE49-F238E27FC236}">
                      <a16:creationId xmlns:a16="http://schemas.microsoft.com/office/drawing/2014/main" id="{72EFA43B-1120-504D-702C-9CA4188FAE75}"/>
                    </a:ext>
                  </a:extLst>
                </p14:cNvPr>
                <p14:cNvContentPartPr/>
                <p14:nvPr/>
              </p14:nvContentPartPr>
              <p14:xfrm>
                <a:off x="8984299" y="2560286"/>
                <a:ext cx="360" cy="360"/>
              </p14:xfrm>
            </p:contentPart>
          </mc:Choice>
          <mc:Fallback xmlns="">
            <p:pic>
              <p:nvPicPr>
                <p:cNvPr id="201" name="Viết tay 200">
                  <a:extLst>
                    <a:ext uri="{FF2B5EF4-FFF2-40B4-BE49-F238E27FC236}">
                      <a16:creationId xmlns:a16="http://schemas.microsoft.com/office/drawing/2014/main" id="{72EFA43B-1120-504D-702C-9CA4188FAE75}"/>
                    </a:ext>
                  </a:extLst>
                </p:cNvPr>
                <p:cNvPicPr/>
                <p:nvPr/>
              </p:nvPicPr>
              <p:blipFill>
                <a:blip r:embed="rId7"/>
                <a:stretch>
                  <a:fillRect/>
                </a:stretch>
              </p:blipFill>
              <p:spPr>
                <a:xfrm>
                  <a:off x="8948659" y="2524286"/>
                  <a:ext cx="72000" cy="72000"/>
                </a:xfrm>
                <a:prstGeom prst="rect">
                  <a:avLst/>
                </a:prstGeom>
              </p:spPr>
            </p:pic>
          </mc:Fallback>
        </mc:AlternateContent>
        <p:sp>
          <p:nvSpPr>
            <p:cNvPr id="203" name="Hình tự do: Hình 202">
              <a:extLst>
                <a:ext uri="{FF2B5EF4-FFF2-40B4-BE49-F238E27FC236}">
                  <a16:creationId xmlns:a16="http://schemas.microsoft.com/office/drawing/2014/main" id="{268025AA-8E1D-1DE7-9EFD-69A3B6AC626E}"/>
                </a:ext>
              </a:extLst>
            </p:cNvPr>
            <p:cNvSpPr/>
            <p:nvPr/>
          </p:nvSpPr>
          <p:spPr>
            <a:xfrm>
              <a:off x="5531125" y="2555774"/>
              <a:ext cx="248586" cy="93057"/>
            </a:xfrm>
            <a:custGeom>
              <a:avLst/>
              <a:gdLst>
                <a:gd name="connsiteX0" fmla="*/ 0 w 438960"/>
                <a:gd name="connsiteY0" fmla="*/ 73152 h 152400"/>
                <a:gd name="connsiteX1" fmla="*/ 18288 w 438960"/>
                <a:gd name="connsiteY1" fmla="*/ 42672 h 152400"/>
                <a:gd name="connsiteX2" fmla="*/ 30480 w 438960"/>
                <a:gd name="connsiteY2" fmla="*/ 12192 h 152400"/>
                <a:gd name="connsiteX3" fmla="*/ 60960 w 438960"/>
                <a:gd name="connsiteY3" fmla="*/ 0 h 152400"/>
                <a:gd name="connsiteX4" fmla="*/ 103632 w 438960"/>
                <a:gd name="connsiteY4" fmla="*/ 12192 h 152400"/>
                <a:gd name="connsiteX5" fmla="*/ 109728 w 438960"/>
                <a:gd name="connsiteY5" fmla="*/ 36576 h 152400"/>
                <a:gd name="connsiteX6" fmla="*/ 115824 w 438960"/>
                <a:gd name="connsiteY6" fmla="*/ 67056 h 152400"/>
                <a:gd name="connsiteX7" fmla="*/ 128016 w 438960"/>
                <a:gd name="connsiteY7" fmla="*/ 103632 h 152400"/>
                <a:gd name="connsiteX8" fmla="*/ 146304 w 438960"/>
                <a:gd name="connsiteY8" fmla="*/ 146304 h 152400"/>
                <a:gd name="connsiteX9" fmla="*/ 164592 w 438960"/>
                <a:gd name="connsiteY9" fmla="*/ 152400 h 152400"/>
                <a:gd name="connsiteX10" fmla="*/ 207264 w 438960"/>
                <a:gd name="connsiteY10" fmla="*/ 134112 h 152400"/>
                <a:gd name="connsiteX11" fmla="*/ 225552 w 438960"/>
                <a:gd name="connsiteY11" fmla="*/ 30480 h 152400"/>
                <a:gd name="connsiteX12" fmla="*/ 262128 w 438960"/>
                <a:gd name="connsiteY12" fmla="*/ 24384 h 152400"/>
                <a:gd name="connsiteX13" fmla="*/ 286512 w 438960"/>
                <a:gd name="connsiteY13" fmla="*/ 30480 h 152400"/>
                <a:gd name="connsiteX14" fmla="*/ 298704 w 438960"/>
                <a:gd name="connsiteY14" fmla="*/ 54864 h 152400"/>
                <a:gd name="connsiteX15" fmla="*/ 304800 w 438960"/>
                <a:gd name="connsiteY15" fmla="*/ 79248 h 152400"/>
                <a:gd name="connsiteX16" fmla="*/ 310896 w 438960"/>
                <a:gd name="connsiteY16" fmla="*/ 121920 h 152400"/>
                <a:gd name="connsiteX17" fmla="*/ 341376 w 438960"/>
                <a:gd name="connsiteY17" fmla="*/ 146304 h 152400"/>
                <a:gd name="connsiteX18" fmla="*/ 396240 w 438960"/>
                <a:gd name="connsiteY18" fmla="*/ 140208 h 152400"/>
                <a:gd name="connsiteX19" fmla="*/ 432816 w 438960"/>
                <a:gd name="connsiteY19" fmla="*/ 85344 h 152400"/>
                <a:gd name="connsiteX20" fmla="*/ 438912 w 438960"/>
                <a:gd name="connsiteY20" fmla="*/ 3048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8960" h="152400">
                  <a:moveTo>
                    <a:pt x="0" y="73152"/>
                  </a:moveTo>
                  <a:cubicBezTo>
                    <a:pt x="6096" y="62992"/>
                    <a:pt x="12989" y="53270"/>
                    <a:pt x="18288" y="42672"/>
                  </a:cubicBezTo>
                  <a:cubicBezTo>
                    <a:pt x="23182" y="32885"/>
                    <a:pt x="22742" y="19930"/>
                    <a:pt x="30480" y="12192"/>
                  </a:cubicBezTo>
                  <a:cubicBezTo>
                    <a:pt x="38218" y="4454"/>
                    <a:pt x="50800" y="4064"/>
                    <a:pt x="60960" y="0"/>
                  </a:cubicBezTo>
                  <a:cubicBezTo>
                    <a:pt x="75184" y="4064"/>
                    <a:pt x="91797" y="3316"/>
                    <a:pt x="103632" y="12192"/>
                  </a:cubicBezTo>
                  <a:cubicBezTo>
                    <a:pt x="110335" y="17219"/>
                    <a:pt x="107911" y="28397"/>
                    <a:pt x="109728" y="36576"/>
                  </a:cubicBezTo>
                  <a:cubicBezTo>
                    <a:pt x="111976" y="46690"/>
                    <a:pt x="113098" y="57060"/>
                    <a:pt x="115824" y="67056"/>
                  </a:cubicBezTo>
                  <a:cubicBezTo>
                    <a:pt x="119205" y="79455"/>
                    <a:pt x="124323" y="91322"/>
                    <a:pt x="128016" y="103632"/>
                  </a:cubicBezTo>
                  <a:cubicBezTo>
                    <a:pt x="132640" y="119045"/>
                    <a:pt x="132306" y="135105"/>
                    <a:pt x="146304" y="146304"/>
                  </a:cubicBezTo>
                  <a:cubicBezTo>
                    <a:pt x="151322" y="150318"/>
                    <a:pt x="158496" y="150368"/>
                    <a:pt x="164592" y="152400"/>
                  </a:cubicBezTo>
                  <a:cubicBezTo>
                    <a:pt x="178816" y="146304"/>
                    <a:pt x="198680" y="146988"/>
                    <a:pt x="207264" y="134112"/>
                  </a:cubicBezTo>
                  <a:cubicBezTo>
                    <a:pt x="233923" y="94124"/>
                    <a:pt x="191857" y="68387"/>
                    <a:pt x="225552" y="30480"/>
                  </a:cubicBezTo>
                  <a:cubicBezTo>
                    <a:pt x="233764" y="21242"/>
                    <a:pt x="249936" y="26416"/>
                    <a:pt x="262128" y="24384"/>
                  </a:cubicBezTo>
                  <a:cubicBezTo>
                    <a:pt x="270256" y="26416"/>
                    <a:pt x="280076" y="25116"/>
                    <a:pt x="286512" y="30480"/>
                  </a:cubicBezTo>
                  <a:cubicBezTo>
                    <a:pt x="293493" y="36298"/>
                    <a:pt x="295513" y="46355"/>
                    <a:pt x="298704" y="54864"/>
                  </a:cubicBezTo>
                  <a:cubicBezTo>
                    <a:pt x="301646" y="62709"/>
                    <a:pt x="303301" y="71005"/>
                    <a:pt x="304800" y="79248"/>
                  </a:cubicBezTo>
                  <a:cubicBezTo>
                    <a:pt x="307370" y="93385"/>
                    <a:pt x="304016" y="109306"/>
                    <a:pt x="310896" y="121920"/>
                  </a:cubicBezTo>
                  <a:cubicBezTo>
                    <a:pt x="317126" y="133342"/>
                    <a:pt x="331216" y="138176"/>
                    <a:pt x="341376" y="146304"/>
                  </a:cubicBezTo>
                  <a:cubicBezTo>
                    <a:pt x="359664" y="144272"/>
                    <a:pt x="379533" y="147919"/>
                    <a:pt x="396240" y="140208"/>
                  </a:cubicBezTo>
                  <a:cubicBezTo>
                    <a:pt x="410895" y="133444"/>
                    <a:pt x="425565" y="99845"/>
                    <a:pt x="432816" y="85344"/>
                  </a:cubicBezTo>
                  <a:cubicBezTo>
                    <a:pt x="439914" y="42755"/>
                    <a:pt x="438912" y="61128"/>
                    <a:pt x="438912" y="30480"/>
                  </a:cubicBezTo>
                </a:path>
              </a:pathLst>
            </a:cu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06" name="Đường nối Thẳng 205">
              <a:extLst>
                <a:ext uri="{FF2B5EF4-FFF2-40B4-BE49-F238E27FC236}">
                  <a16:creationId xmlns:a16="http://schemas.microsoft.com/office/drawing/2014/main" id="{69CECA2A-005B-A4E0-F5BF-04429126C514}"/>
                </a:ext>
              </a:extLst>
            </p:cNvPr>
            <p:cNvCxnSpPr>
              <a:cxnSpLocks/>
            </p:cNvCxnSpPr>
            <p:nvPr/>
          </p:nvCxnSpPr>
          <p:spPr>
            <a:xfrm flipH="1" flipV="1">
              <a:off x="5259009" y="2588449"/>
              <a:ext cx="275439" cy="2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Đường nối Thẳng 206">
              <a:extLst>
                <a:ext uri="{FF2B5EF4-FFF2-40B4-BE49-F238E27FC236}">
                  <a16:creationId xmlns:a16="http://schemas.microsoft.com/office/drawing/2014/main" id="{57455412-785D-9DD1-58AA-2108AE58039D}"/>
                </a:ext>
              </a:extLst>
            </p:cNvPr>
            <p:cNvCxnSpPr>
              <a:cxnSpLocks/>
            </p:cNvCxnSpPr>
            <p:nvPr/>
          </p:nvCxnSpPr>
          <p:spPr>
            <a:xfrm flipH="1">
              <a:off x="5779661" y="2590838"/>
              <a:ext cx="2833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Đường nối Thẳng 209">
              <a:extLst>
                <a:ext uri="{FF2B5EF4-FFF2-40B4-BE49-F238E27FC236}">
                  <a16:creationId xmlns:a16="http://schemas.microsoft.com/office/drawing/2014/main" id="{E8CECC15-EA62-E45E-8C6F-6D769DDE9C6F}"/>
                </a:ext>
              </a:extLst>
            </p:cNvPr>
            <p:cNvCxnSpPr>
              <a:cxnSpLocks/>
            </p:cNvCxnSpPr>
            <p:nvPr/>
          </p:nvCxnSpPr>
          <p:spPr>
            <a:xfrm flipH="1">
              <a:off x="8675504" y="2567880"/>
              <a:ext cx="325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Đường nối Thẳng 210">
              <a:extLst>
                <a:ext uri="{FF2B5EF4-FFF2-40B4-BE49-F238E27FC236}">
                  <a16:creationId xmlns:a16="http://schemas.microsoft.com/office/drawing/2014/main" id="{2C4E62CB-310F-2DAC-E515-B13242584510}"/>
                </a:ext>
              </a:extLst>
            </p:cNvPr>
            <p:cNvCxnSpPr>
              <a:cxnSpLocks/>
            </p:cNvCxnSpPr>
            <p:nvPr/>
          </p:nvCxnSpPr>
          <p:spPr>
            <a:xfrm flipH="1" flipV="1">
              <a:off x="8058016" y="2565491"/>
              <a:ext cx="381013" cy="1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Hình tự do: Hình 212">
              <a:extLst>
                <a:ext uri="{FF2B5EF4-FFF2-40B4-BE49-F238E27FC236}">
                  <a16:creationId xmlns:a16="http://schemas.microsoft.com/office/drawing/2014/main" id="{93AE0C32-C8C3-9885-B33E-E558C40F010C}"/>
                </a:ext>
              </a:extLst>
            </p:cNvPr>
            <p:cNvSpPr/>
            <p:nvPr/>
          </p:nvSpPr>
          <p:spPr>
            <a:xfrm>
              <a:off x="8442531" y="2534594"/>
              <a:ext cx="248586" cy="93057"/>
            </a:xfrm>
            <a:custGeom>
              <a:avLst/>
              <a:gdLst>
                <a:gd name="connsiteX0" fmla="*/ 0 w 438960"/>
                <a:gd name="connsiteY0" fmla="*/ 73152 h 152400"/>
                <a:gd name="connsiteX1" fmla="*/ 18288 w 438960"/>
                <a:gd name="connsiteY1" fmla="*/ 42672 h 152400"/>
                <a:gd name="connsiteX2" fmla="*/ 30480 w 438960"/>
                <a:gd name="connsiteY2" fmla="*/ 12192 h 152400"/>
                <a:gd name="connsiteX3" fmla="*/ 60960 w 438960"/>
                <a:gd name="connsiteY3" fmla="*/ 0 h 152400"/>
                <a:gd name="connsiteX4" fmla="*/ 103632 w 438960"/>
                <a:gd name="connsiteY4" fmla="*/ 12192 h 152400"/>
                <a:gd name="connsiteX5" fmla="*/ 109728 w 438960"/>
                <a:gd name="connsiteY5" fmla="*/ 36576 h 152400"/>
                <a:gd name="connsiteX6" fmla="*/ 115824 w 438960"/>
                <a:gd name="connsiteY6" fmla="*/ 67056 h 152400"/>
                <a:gd name="connsiteX7" fmla="*/ 128016 w 438960"/>
                <a:gd name="connsiteY7" fmla="*/ 103632 h 152400"/>
                <a:gd name="connsiteX8" fmla="*/ 146304 w 438960"/>
                <a:gd name="connsiteY8" fmla="*/ 146304 h 152400"/>
                <a:gd name="connsiteX9" fmla="*/ 164592 w 438960"/>
                <a:gd name="connsiteY9" fmla="*/ 152400 h 152400"/>
                <a:gd name="connsiteX10" fmla="*/ 207264 w 438960"/>
                <a:gd name="connsiteY10" fmla="*/ 134112 h 152400"/>
                <a:gd name="connsiteX11" fmla="*/ 225552 w 438960"/>
                <a:gd name="connsiteY11" fmla="*/ 30480 h 152400"/>
                <a:gd name="connsiteX12" fmla="*/ 262128 w 438960"/>
                <a:gd name="connsiteY12" fmla="*/ 24384 h 152400"/>
                <a:gd name="connsiteX13" fmla="*/ 286512 w 438960"/>
                <a:gd name="connsiteY13" fmla="*/ 30480 h 152400"/>
                <a:gd name="connsiteX14" fmla="*/ 298704 w 438960"/>
                <a:gd name="connsiteY14" fmla="*/ 54864 h 152400"/>
                <a:gd name="connsiteX15" fmla="*/ 304800 w 438960"/>
                <a:gd name="connsiteY15" fmla="*/ 79248 h 152400"/>
                <a:gd name="connsiteX16" fmla="*/ 310896 w 438960"/>
                <a:gd name="connsiteY16" fmla="*/ 121920 h 152400"/>
                <a:gd name="connsiteX17" fmla="*/ 341376 w 438960"/>
                <a:gd name="connsiteY17" fmla="*/ 146304 h 152400"/>
                <a:gd name="connsiteX18" fmla="*/ 396240 w 438960"/>
                <a:gd name="connsiteY18" fmla="*/ 140208 h 152400"/>
                <a:gd name="connsiteX19" fmla="*/ 432816 w 438960"/>
                <a:gd name="connsiteY19" fmla="*/ 85344 h 152400"/>
                <a:gd name="connsiteX20" fmla="*/ 438912 w 438960"/>
                <a:gd name="connsiteY20" fmla="*/ 3048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8960" h="152400">
                  <a:moveTo>
                    <a:pt x="0" y="73152"/>
                  </a:moveTo>
                  <a:cubicBezTo>
                    <a:pt x="6096" y="62992"/>
                    <a:pt x="12989" y="53270"/>
                    <a:pt x="18288" y="42672"/>
                  </a:cubicBezTo>
                  <a:cubicBezTo>
                    <a:pt x="23182" y="32885"/>
                    <a:pt x="22742" y="19930"/>
                    <a:pt x="30480" y="12192"/>
                  </a:cubicBezTo>
                  <a:cubicBezTo>
                    <a:pt x="38218" y="4454"/>
                    <a:pt x="50800" y="4064"/>
                    <a:pt x="60960" y="0"/>
                  </a:cubicBezTo>
                  <a:cubicBezTo>
                    <a:pt x="75184" y="4064"/>
                    <a:pt x="91797" y="3316"/>
                    <a:pt x="103632" y="12192"/>
                  </a:cubicBezTo>
                  <a:cubicBezTo>
                    <a:pt x="110335" y="17219"/>
                    <a:pt x="107911" y="28397"/>
                    <a:pt x="109728" y="36576"/>
                  </a:cubicBezTo>
                  <a:cubicBezTo>
                    <a:pt x="111976" y="46690"/>
                    <a:pt x="113098" y="57060"/>
                    <a:pt x="115824" y="67056"/>
                  </a:cubicBezTo>
                  <a:cubicBezTo>
                    <a:pt x="119205" y="79455"/>
                    <a:pt x="124323" y="91322"/>
                    <a:pt x="128016" y="103632"/>
                  </a:cubicBezTo>
                  <a:cubicBezTo>
                    <a:pt x="132640" y="119045"/>
                    <a:pt x="132306" y="135105"/>
                    <a:pt x="146304" y="146304"/>
                  </a:cubicBezTo>
                  <a:cubicBezTo>
                    <a:pt x="151322" y="150318"/>
                    <a:pt x="158496" y="150368"/>
                    <a:pt x="164592" y="152400"/>
                  </a:cubicBezTo>
                  <a:cubicBezTo>
                    <a:pt x="178816" y="146304"/>
                    <a:pt x="198680" y="146988"/>
                    <a:pt x="207264" y="134112"/>
                  </a:cubicBezTo>
                  <a:cubicBezTo>
                    <a:pt x="233923" y="94124"/>
                    <a:pt x="191857" y="68387"/>
                    <a:pt x="225552" y="30480"/>
                  </a:cubicBezTo>
                  <a:cubicBezTo>
                    <a:pt x="233764" y="21242"/>
                    <a:pt x="249936" y="26416"/>
                    <a:pt x="262128" y="24384"/>
                  </a:cubicBezTo>
                  <a:cubicBezTo>
                    <a:pt x="270256" y="26416"/>
                    <a:pt x="280076" y="25116"/>
                    <a:pt x="286512" y="30480"/>
                  </a:cubicBezTo>
                  <a:cubicBezTo>
                    <a:pt x="293493" y="36298"/>
                    <a:pt x="295513" y="46355"/>
                    <a:pt x="298704" y="54864"/>
                  </a:cubicBezTo>
                  <a:cubicBezTo>
                    <a:pt x="301646" y="62709"/>
                    <a:pt x="303301" y="71005"/>
                    <a:pt x="304800" y="79248"/>
                  </a:cubicBezTo>
                  <a:cubicBezTo>
                    <a:pt x="307370" y="93385"/>
                    <a:pt x="304016" y="109306"/>
                    <a:pt x="310896" y="121920"/>
                  </a:cubicBezTo>
                  <a:cubicBezTo>
                    <a:pt x="317126" y="133342"/>
                    <a:pt x="331216" y="138176"/>
                    <a:pt x="341376" y="146304"/>
                  </a:cubicBezTo>
                  <a:cubicBezTo>
                    <a:pt x="359664" y="144272"/>
                    <a:pt x="379533" y="147919"/>
                    <a:pt x="396240" y="140208"/>
                  </a:cubicBezTo>
                  <a:cubicBezTo>
                    <a:pt x="410895" y="133444"/>
                    <a:pt x="425565" y="99845"/>
                    <a:pt x="432816" y="85344"/>
                  </a:cubicBezTo>
                  <a:cubicBezTo>
                    <a:pt x="439914" y="42755"/>
                    <a:pt x="438912" y="61128"/>
                    <a:pt x="438912" y="30480"/>
                  </a:cubicBezTo>
                </a:path>
              </a:pathLst>
            </a:cu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28971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437" y="196444"/>
            <a:ext cx="11608037" cy="7294305"/>
          </a:xfrm>
          <a:prstGeom prst="rect">
            <a:avLst/>
          </a:prstGeom>
        </p:spPr>
        <p:txBody>
          <a:bodyPr wrap="square">
            <a:spAutoFit/>
          </a:bodyPr>
          <a:lstStyle/>
          <a:p>
            <a:r>
              <a:rPr lang="en-GB" dirty="0"/>
              <a:t>In its simplest form, a step motor consists of a permanent magnet which rotates (the rotor), surrounded by equally spaced windings which are fixed (the stator). Current flow in each winding produces a magnetic field vector, which sums with the field from the other winding. By controlling currents in each winding, a magnetic field of arbitrary direction and magnitude can be produced by the stator. Torque is then produced by the attraction or repulsion between this net stator field and the magnetic field of the </a:t>
            </a:r>
            <a:r>
              <a:rPr lang="vi-VN" dirty="0"/>
              <a:t>rotor.</a:t>
            </a:r>
          </a:p>
          <a:p>
            <a:endParaRPr lang="vi-VN" dirty="0"/>
          </a:p>
          <a:p>
            <a:r>
              <a:rPr lang="en-GB" dirty="0"/>
              <a:t>In field oriented control, the motor input currents are adjusted to set a specific angle between the fluxes produced in the rotor and stator windings. The key to field oriented control is the knowledge of the rotor flux position angle with respect to the stator. The angle between the stator and rotor flux is computed from shaft position. For any position</a:t>
            </a:r>
          </a:p>
          <a:p>
            <a:r>
              <a:rPr lang="en-GB" dirty="0"/>
              <a:t>of the rotor, there is an optimal direction of the net stator field, which maximizes torque; there is also a direction which will produce no torque. If the permanent magnet rotor is in the same direction as the field produces the net stator field, no torque is produced. The fields interact to produce a force, but because the force is in line with the axis of rotation of the rotor, it only serves to compress the motor bearings, not to cause rotation. On the other hand, if the stator field is orthogonal to the field produced by the rotor, the magnetic forces work to turn the rotor and torque is maximized. A stator field with arbitrary direction and magnitude can be decomposed into components parallel and orthogonal to the rotor field. In this case, only the orthogonal (quadrature) component produces torque, while the parallel component produces useless compression forces. For the purpose of control system </a:t>
            </a:r>
            <a:r>
              <a:rPr lang="en-GB" dirty="0" err="1"/>
              <a:t>modeling</a:t>
            </a:r>
            <a:r>
              <a:rPr lang="en-GB" dirty="0"/>
              <a:t> and analysis, it is convenient to work in terms of winding currents rather than stator magnetic field. This is because motor currents are easily measured externally while fields (flux) are not.</a:t>
            </a:r>
            <a:endParaRPr lang="vi-VN" dirty="0"/>
          </a:p>
          <a:p>
            <a:endParaRPr lang="vi-VN" dirty="0"/>
          </a:p>
          <a:p>
            <a:r>
              <a:rPr lang="en-GB" dirty="0"/>
              <a:t>In a step motor, the stator field is produced by current flow in two equally spaced stator windings. These two components sum to produce the net magnetic field of the stator. In order to model the field produced by the stator windings in terms of winding current, ‘current space vectors’ are used. The current space vector for a given winding</a:t>
            </a:r>
          </a:p>
          <a:p>
            <a:r>
              <a:rPr lang="en-GB" dirty="0"/>
              <a:t>has the direction of the field produced by that winding and a magnitude proportional to the current through the winding. This will represent the total stator field as a current space vector that is the vector sum of two current space vector components, one for each of the stator windings.</a:t>
            </a:r>
          </a:p>
        </p:txBody>
      </p:sp>
    </p:spTree>
    <p:extLst>
      <p:ext uri="{BB962C8B-B14F-4D97-AF65-F5344CB8AC3E}">
        <p14:creationId xmlns:p14="http://schemas.microsoft.com/office/powerpoint/2010/main" val="48030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216" y="-70244"/>
            <a:ext cx="12263215" cy="3416320"/>
          </a:xfrm>
          <a:prstGeom prst="rect">
            <a:avLst/>
          </a:prstGeom>
        </p:spPr>
        <p:txBody>
          <a:bodyPr wrap="square">
            <a:spAutoFit/>
          </a:bodyPr>
          <a:lstStyle/>
          <a:p>
            <a:r>
              <a:rPr lang="en-GB" dirty="0"/>
              <a:t>The stator current space vector can be broken into orthogonal components in parallel with, and perpendicular to, the axis of the rotor magnet. The quadrature current component produces a field at right angles to the rotor magnet and therefore results in torque, while the direct current component produces a field that is aligned with the rotor</a:t>
            </a:r>
            <a:r>
              <a:rPr lang="vi-VN" dirty="0"/>
              <a:t> </a:t>
            </a:r>
            <a:r>
              <a:rPr lang="en-GB" dirty="0"/>
              <a:t>magnet and therefore produces no torque. Winding currents will be adjusted so as to produce a current space vector that lies exclusively in the quadrature direction. Torque will then be proportional to the magnitude of the current space vector.</a:t>
            </a:r>
            <a:endParaRPr lang="vi-VN" dirty="0"/>
          </a:p>
          <a:p>
            <a:r>
              <a:rPr lang="en-GB" dirty="0"/>
              <a:t>In order to efficiently produce constant smooth torque, the stator space vector should ideally be constant in magnitude and should turn with the rotor so as to always be in the quadrature direction, irrespective of the rotor angle and speed. While the stator current space vector may be constant in magnitude and direction if viewed form the rotating frame of reference of the rotor, from the fixed frame of the stator the current space vector describes a circle as the motor turns. Because the current space vector is produced by the vector sum of components from each of the motor windings, the motor winding currents should ideally be two sinusoids, phase shifted 90 0 from the each other. If winding A and B currents are sine waves phased 90 0 with respect to each other, then the resulting stator magnetic field vector will rotate at the sinusoidal frequency.</a:t>
            </a:r>
          </a:p>
        </p:txBody>
      </p:sp>
    </p:spTree>
    <p:extLst>
      <p:ext uri="{BB962C8B-B14F-4D97-AF65-F5344CB8AC3E}">
        <p14:creationId xmlns:p14="http://schemas.microsoft.com/office/powerpoint/2010/main" val="111190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371" y="858618"/>
            <a:ext cx="11955566" cy="3693319"/>
          </a:xfrm>
          <a:prstGeom prst="rect">
            <a:avLst/>
          </a:prstGeom>
        </p:spPr>
        <p:txBody>
          <a:bodyPr wrap="square">
            <a:spAutoFit/>
          </a:bodyPr>
          <a:lstStyle/>
          <a:p>
            <a:r>
              <a:rPr lang="en-GB" dirty="0"/>
              <a:t>Despite recent performance improvements in step motor </a:t>
            </a:r>
            <a:r>
              <a:rPr lang="en-GB" dirty="0" err="1"/>
              <a:t>modeling</a:t>
            </a:r>
            <a:r>
              <a:rPr lang="en-GB" dirty="0"/>
              <a:t> and control algorithms, open-loop control still falls significantly short of achieving maximum motor performance. Step motors, which are often used in industrial applications, can exhibit stepping resonance and skipped steps. Field oriented control can eliminate resonance anomalies and skipped steps. The maximum theoretical performance from the step motor can be derived by driving a step motor with field oriented control rather than stepping. In field oriented control, the motor input currents are adjusted to set a specific angle between the stator magnetic field and rotor magnetic field. From basic motor theory, when the stator magnetic field vector is maintained at a phase angle of 90 0 ahead of the rotor magnetic field, maximum torque is produced. The torque varies with the sine of this torque angle between the stator and rotor magnetic field vectors. By sensing rotor position, the phase of the rotor magnetic field can be determined and the current excitation kept 90 0 ahead of it. At this optimal torque angle, maximum torque is available (for given power supply voltage) under steady-state and transient operation. This approach is not widespread because electronic components historically have constrained drives to simple schemes such as stepping, and the full dynamic theory of electric machines was not worked out until the 1980’s. The resulting performance advantages of field oriented control over stepping compensate for the additional circuit cost and complexity.</a:t>
            </a:r>
          </a:p>
        </p:txBody>
      </p:sp>
    </p:spTree>
    <p:extLst>
      <p:ext uri="{BB962C8B-B14F-4D97-AF65-F5344CB8AC3E}">
        <p14:creationId xmlns:p14="http://schemas.microsoft.com/office/powerpoint/2010/main" val="379524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56B4F236-054E-E5F0-9E6C-D0D34BAA4AD3}"/>
              </a:ext>
            </a:extLst>
          </p:cNvPr>
          <p:cNvGrpSpPr/>
          <p:nvPr/>
        </p:nvGrpSpPr>
        <p:grpSpPr>
          <a:xfrm>
            <a:off x="4304019" y="2668517"/>
            <a:ext cx="511278" cy="481781"/>
            <a:chOff x="4886632" y="2703871"/>
            <a:chExt cx="511278" cy="481781"/>
          </a:xfrm>
        </p:grpSpPr>
        <p:sp>
          <p:nvSpPr>
            <p:cNvPr id="2" name="Hình chữ nhật 1">
              <a:extLst>
                <a:ext uri="{FF2B5EF4-FFF2-40B4-BE49-F238E27FC236}">
                  <a16:creationId xmlns:a16="http://schemas.microsoft.com/office/drawing/2014/main" id="{D7D3D6FB-8F6E-204B-E916-9691FE48B408}"/>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3" name="Rectangle 81">
              <a:extLst>
                <a:ext uri="{FF2B5EF4-FFF2-40B4-BE49-F238E27FC236}">
                  <a16:creationId xmlns:a16="http://schemas.microsoft.com/office/drawing/2014/main" id="{6F136582-9E45-AF2C-C9D5-5E7E797AF3FA}"/>
                </a:ext>
              </a:extLst>
            </p:cNvPr>
            <p:cNvSpPr/>
            <p:nvPr/>
          </p:nvSpPr>
          <p:spPr>
            <a:xfrm>
              <a:off x="4958567" y="2775484"/>
              <a:ext cx="367408" cy="338554"/>
            </a:xfrm>
            <a:prstGeom prst="rect">
              <a:avLst/>
            </a:prstGeom>
          </p:spPr>
          <p:txBody>
            <a:bodyPr wrap="none">
              <a:spAutoFit/>
            </a:bodyPr>
            <a:lstStyle/>
            <a:p>
              <a:r>
                <a:rPr lang="vi-VN" sz="1600" dirty="0">
                  <a:latin typeface="+mj-lt"/>
                </a:rPr>
                <a:t>PI</a:t>
              </a:r>
              <a:endParaRPr lang="en-GB" sz="1600" dirty="0">
                <a:latin typeface="+mj-lt"/>
              </a:endParaRPr>
            </a:p>
          </p:txBody>
        </p:sp>
      </p:grpSp>
      <p:cxnSp>
        <p:nvCxnSpPr>
          <p:cNvPr id="11" name="Straight Arrow Connector 29">
            <a:extLst>
              <a:ext uri="{FF2B5EF4-FFF2-40B4-BE49-F238E27FC236}">
                <a16:creationId xmlns:a16="http://schemas.microsoft.com/office/drawing/2014/main" id="{8A44F4E2-DC0C-EE75-38CA-7FF635D2CD1B}"/>
              </a:ext>
            </a:extLst>
          </p:cNvPr>
          <p:cNvCxnSpPr>
            <a:cxnSpLocks/>
            <a:stCxn id="32" idx="6"/>
            <a:endCxn id="2" idx="1"/>
          </p:cNvCxnSpPr>
          <p:nvPr/>
        </p:nvCxnSpPr>
        <p:spPr>
          <a:xfrm flipV="1">
            <a:off x="3479685" y="2909408"/>
            <a:ext cx="824334" cy="325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Nhóm 13">
            <a:extLst>
              <a:ext uri="{FF2B5EF4-FFF2-40B4-BE49-F238E27FC236}">
                <a16:creationId xmlns:a16="http://schemas.microsoft.com/office/drawing/2014/main" id="{FBBE78EC-286B-6EE8-C44D-24843367C5E8}"/>
              </a:ext>
            </a:extLst>
          </p:cNvPr>
          <p:cNvGrpSpPr/>
          <p:nvPr/>
        </p:nvGrpSpPr>
        <p:grpSpPr>
          <a:xfrm>
            <a:off x="5702213" y="2582206"/>
            <a:ext cx="344966" cy="654402"/>
            <a:chOff x="4886632" y="2703871"/>
            <a:chExt cx="522372" cy="481781"/>
          </a:xfrm>
        </p:grpSpPr>
        <p:sp>
          <p:nvSpPr>
            <p:cNvPr id="15" name="Hình chữ nhật 14">
              <a:extLst>
                <a:ext uri="{FF2B5EF4-FFF2-40B4-BE49-F238E27FC236}">
                  <a16:creationId xmlns:a16="http://schemas.microsoft.com/office/drawing/2014/main" id="{5D165A55-76E5-6F2F-9566-C961120C76FF}"/>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16" name="Rectangle 81">
                  <a:extLst>
                    <a:ext uri="{FF2B5EF4-FFF2-40B4-BE49-F238E27FC236}">
                      <a16:creationId xmlns:a16="http://schemas.microsoft.com/office/drawing/2014/main" id="{937617E5-21A3-D3F0-69ED-64B4D0B2A275}"/>
                    </a:ext>
                  </a:extLst>
                </p:cNvPr>
                <p:cNvSpPr/>
                <p:nvPr/>
              </p:nvSpPr>
              <p:spPr>
                <a:xfrm>
                  <a:off x="4886632" y="2722494"/>
                  <a:ext cx="522372" cy="408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rPr>
                            </m:ctrlPr>
                          </m:fPr>
                          <m:num>
                            <m:r>
                              <a:rPr lang="vi-VN" sz="1600" i="1">
                                <a:latin typeface="Cambria Math" panose="02040503050406030204" pitchFamily="18" charset="0"/>
                              </a:rPr>
                              <m:t>1</m:t>
                            </m:r>
                          </m:num>
                          <m:den>
                            <m:r>
                              <m:rPr>
                                <m:sty m:val="p"/>
                              </m:rPr>
                              <a:rPr lang="vi-VN" sz="1600" i="1">
                                <a:latin typeface="Cambria Math" panose="02040503050406030204" pitchFamily="18" charset="0"/>
                              </a:rPr>
                              <m:t>s</m:t>
                            </m:r>
                          </m:den>
                        </m:f>
                      </m:oMath>
                    </m:oMathPara>
                  </a14:m>
                  <a:endParaRPr lang="en-GB" sz="1600" dirty="0">
                    <a:latin typeface="+mj-lt"/>
                  </a:endParaRPr>
                </a:p>
              </p:txBody>
            </p:sp>
          </mc:Choice>
          <mc:Fallback xmlns="">
            <p:sp>
              <p:nvSpPr>
                <p:cNvPr id="16" name="Rectangle 81">
                  <a:extLst>
                    <a:ext uri="{FF2B5EF4-FFF2-40B4-BE49-F238E27FC236}">
                      <a16:creationId xmlns:a16="http://schemas.microsoft.com/office/drawing/2014/main" id="{937617E5-21A3-D3F0-69ED-64B4D0B2A275}"/>
                    </a:ext>
                  </a:extLst>
                </p:cNvPr>
                <p:cNvSpPr>
                  <a:spLocks noRot="1" noChangeAspect="1" noMove="1" noResize="1" noEditPoints="1" noAdjustHandles="1" noChangeArrowheads="1" noChangeShapeType="1" noTextEdit="1"/>
                </p:cNvSpPr>
                <p:nvPr/>
              </p:nvSpPr>
              <p:spPr>
                <a:xfrm>
                  <a:off x="4886632" y="2722494"/>
                  <a:ext cx="522372" cy="408570"/>
                </a:xfrm>
                <a:prstGeom prst="rect">
                  <a:avLst/>
                </a:prstGeom>
                <a:blipFill>
                  <a:blip r:embed="rId2"/>
                  <a:stretch>
                    <a:fillRect/>
                  </a:stretch>
                </a:blipFill>
              </p:spPr>
              <p:txBody>
                <a:bodyPr/>
                <a:lstStyle/>
                <a:p>
                  <a:r>
                    <a:rPr lang="vi-VN">
                      <a:noFill/>
                    </a:rPr>
                    <a:t> </a:t>
                  </a:r>
                </a:p>
              </p:txBody>
            </p:sp>
          </mc:Fallback>
        </mc:AlternateContent>
      </p:grpSp>
      <p:cxnSp>
        <p:nvCxnSpPr>
          <p:cNvPr id="17" name="Straight Arrow Connector 29">
            <a:extLst>
              <a:ext uri="{FF2B5EF4-FFF2-40B4-BE49-F238E27FC236}">
                <a16:creationId xmlns:a16="http://schemas.microsoft.com/office/drawing/2014/main" id="{62A73DBB-71FC-C04C-3995-FB6861E4C096}"/>
              </a:ext>
            </a:extLst>
          </p:cNvPr>
          <p:cNvCxnSpPr>
            <a:cxnSpLocks/>
            <a:stCxn id="2" idx="3"/>
            <a:endCxn id="15" idx="1"/>
          </p:cNvCxnSpPr>
          <p:nvPr/>
        </p:nvCxnSpPr>
        <p:spPr>
          <a:xfrm flipV="1">
            <a:off x="4815297" y="2909407"/>
            <a:ext cx="886916"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9">
            <a:extLst>
              <a:ext uri="{FF2B5EF4-FFF2-40B4-BE49-F238E27FC236}">
                <a16:creationId xmlns:a16="http://schemas.microsoft.com/office/drawing/2014/main" id="{AFA6E1E2-6BEE-AB3C-D38D-CE4C632BD088}"/>
              </a:ext>
            </a:extLst>
          </p:cNvPr>
          <p:cNvCxnSpPr>
            <a:cxnSpLocks/>
          </p:cNvCxnSpPr>
          <p:nvPr/>
        </p:nvCxnSpPr>
        <p:spPr>
          <a:xfrm flipV="1">
            <a:off x="6036681" y="2909835"/>
            <a:ext cx="886916"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Nhóm 20">
            <a:extLst>
              <a:ext uri="{FF2B5EF4-FFF2-40B4-BE49-F238E27FC236}">
                <a16:creationId xmlns:a16="http://schemas.microsoft.com/office/drawing/2014/main" id="{106E4B1C-7529-411F-6A96-31FD2EF503E8}"/>
              </a:ext>
            </a:extLst>
          </p:cNvPr>
          <p:cNvGrpSpPr/>
          <p:nvPr/>
        </p:nvGrpSpPr>
        <p:grpSpPr>
          <a:xfrm>
            <a:off x="2294929" y="2095750"/>
            <a:ext cx="478293" cy="438493"/>
            <a:chOff x="4886632" y="2703871"/>
            <a:chExt cx="511278" cy="482061"/>
          </a:xfrm>
        </p:grpSpPr>
        <p:sp>
          <p:nvSpPr>
            <p:cNvPr id="22" name="Hình chữ nhật 21">
              <a:extLst>
                <a:ext uri="{FF2B5EF4-FFF2-40B4-BE49-F238E27FC236}">
                  <a16:creationId xmlns:a16="http://schemas.microsoft.com/office/drawing/2014/main" id="{6F88A922-71D5-0DDA-89A0-25A9F5713FE1}"/>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23" name="Rectangle 81">
              <a:extLst>
                <a:ext uri="{FF2B5EF4-FFF2-40B4-BE49-F238E27FC236}">
                  <a16:creationId xmlns:a16="http://schemas.microsoft.com/office/drawing/2014/main" id="{6E15F834-EB70-63C5-F7FE-5137BC95E7AB}"/>
                </a:ext>
              </a:extLst>
            </p:cNvPr>
            <p:cNvSpPr/>
            <p:nvPr/>
          </p:nvSpPr>
          <p:spPr>
            <a:xfrm>
              <a:off x="4996456" y="2758375"/>
              <a:ext cx="331688" cy="427557"/>
            </a:xfrm>
            <a:prstGeom prst="rect">
              <a:avLst/>
            </a:prstGeom>
          </p:spPr>
          <p:txBody>
            <a:bodyPr wrap="square">
              <a:spAutoFit/>
            </a:bodyPr>
            <a:lstStyle/>
            <a:p>
              <a:r>
                <a:rPr lang="vi-VN" sz="1600" dirty="0"/>
                <a:t>x</a:t>
              </a:r>
              <a:endParaRPr lang="en-GB" sz="1600" dirty="0"/>
            </a:p>
          </p:txBody>
        </p:sp>
      </p:grpSp>
      <p:grpSp>
        <p:nvGrpSpPr>
          <p:cNvPr id="24" name="Nhóm 23">
            <a:extLst>
              <a:ext uri="{FF2B5EF4-FFF2-40B4-BE49-F238E27FC236}">
                <a16:creationId xmlns:a16="http://schemas.microsoft.com/office/drawing/2014/main" id="{02701D1F-149B-2EBD-ADBB-A77E9CB600A6}"/>
              </a:ext>
            </a:extLst>
          </p:cNvPr>
          <p:cNvGrpSpPr/>
          <p:nvPr/>
        </p:nvGrpSpPr>
        <p:grpSpPr>
          <a:xfrm>
            <a:off x="3828962" y="3693402"/>
            <a:ext cx="455565" cy="381490"/>
            <a:chOff x="4886632" y="2703871"/>
            <a:chExt cx="511278" cy="481781"/>
          </a:xfrm>
        </p:grpSpPr>
        <p:sp>
          <p:nvSpPr>
            <p:cNvPr id="25" name="Hình chữ nhật 24">
              <a:extLst>
                <a:ext uri="{FF2B5EF4-FFF2-40B4-BE49-F238E27FC236}">
                  <a16:creationId xmlns:a16="http://schemas.microsoft.com/office/drawing/2014/main" id="{9BE9AA36-BDEF-7DF4-E7E8-1C0FBCB01BBC}"/>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26" name="Rectangle 81">
              <a:extLst>
                <a:ext uri="{FF2B5EF4-FFF2-40B4-BE49-F238E27FC236}">
                  <a16:creationId xmlns:a16="http://schemas.microsoft.com/office/drawing/2014/main" id="{9C9815B7-3B8A-8788-82DD-31D3DAEE8831}"/>
                </a:ext>
              </a:extLst>
            </p:cNvPr>
            <p:cNvSpPr/>
            <p:nvPr/>
          </p:nvSpPr>
          <p:spPr>
            <a:xfrm>
              <a:off x="4886632" y="2703871"/>
              <a:ext cx="477105" cy="427557"/>
            </a:xfrm>
            <a:prstGeom prst="rect">
              <a:avLst/>
            </a:prstGeom>
          </p:spPr>
          <p:txBody>
            <a:bodyPr wrap="none">
              <a:spAutoFit/>
            </a:bodyPr>
            <a:lstStyle/>
            <a:p>
              <a:r>
                <a:rPr lang="vi-VN" sz="1600" dirty="0">
                  <a:latin typeface="+mj-lt"/>
                </a:rPr>
                <a:t>sin</a:t>
              </a:r>
              <a:endParaRPr lang="en-GB" sz="1600" dirty="0">
                <a:latin typeface="+mj-lt"/>
              </a:endParaRPr>
            </a:p>
          </p:txBody>
        </p:sp>
      </p:grpSp>
      <p:cxnSp>
        <p:nvCxnSpPr>
          <p:cNvPr id="31" name="Đường kết nối: Mũi tên Gấp khúc 30">
            <a:extLst>
              <a:ext uri="{FF2B5EF4-FFF2-40B4-BE49-F238E27FC236}">
                <a16:creationId xmlns:a16="http://schemas.microsoft.com/office/drawing/2014/main" id="{773C223C-9090-6432-FB3C-C546E52B4D14}"/>
              </a:ext>
            </a:extLst>
          </p:cNvPr>
          <p:cNvCxnSpPr>
            <a:cxnSpLocks/>
          </p:cNvCxnSpPr>
          <p:nvPr/>
        </p:nvCxnSpPr>
        <p:spPr>
          <a:xfrm rot="10800000">
            <a:off x="4287743" y="1912951"/>
            <a:ext cx="1973802" cy="998082"/>
          </a:xfrm>
          <a:prstGeom prst="bentConnector3">
            <a:avLst>
              <a:gd name="adj1" fmla="val 276"/>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Nhóm 35">
            <a:extLst>
              <a:ext uri="{FF2B5EF4-FFF2-40B4-BE49-F238E27FC236}">
                <a16:creationId xmlns:a16="http://schemas.microsoft.com/office/drawing/2014/main" id="{40AA5D26-0175-2D77-FF19-20C44C767DCA}"/>
              </a:ext>
            </a:extLst>
          </p:cNvPr>
          <p:cNvGrpSpPr/>
          <p:nvPr/>
        </p:nvGrpSpPr>
        <p:grpSpPr>
          <a:xfrm>
            <a:off x="3828961" y="1724623"/>
            <a:ext cx="458779" cy="381495"/>
            <a:chOff x="4886631" y="2703866"/>
            <a:chExt cx="514885" cy="481786"/>
          </a:xfrm>
        </p:grpSpPr>
        <p:sp>
          <p:nvSpPr>
            <p:cNvPr id="37" name="Hình chữ nhật 36">
              <a:extLst>
                <a:ext uri="{FF2B5EF4-FFF2-40B4-BE49-F238E27FC236}">
                  <a16:creationId xmlns:a16="http://schemas.microsoft.com/office/drawing/2014/main" id="{7CBCFC64-86DC-BCBE-EEDC-B285664B9026}"/>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38" name="Rectangle 81">
              <a:extLst>
                <a:ext uri="{FF2B5EF4-FFF2-40B4-BE49-F238E27FC236}">
                  <a16:creationId xmlns:a16="http://schemas.microsoft.com/office/drawing/2014/main" id="{45F4C676-9CCC-CAE2-0171-93514F23669E}"/>
                </a:ext>
              </a:extLst>
            </p:cNvPr>
            <p:cNvSpPr/>
            <p:nvPr/>
          </p:nvSpPr>
          <p:spPr>
            <a:xfrm>
              <a:off x="4886635" y="2703868"/>
              <a:ext cx="514886" cy="427557"/>
            </a:xfrm>
            <a:prstGeom prst="rect">
              <a:avLst/>
            </a:prstGeom>
          </p:spPr>
          <p:txBody>
            <a:bodyPr wrap="none">
              <a:spAutoFit/>
            </a:bodyPr>
            <a:lstStyle/>
            <a:p>
              <a:r>
                <a:rPr lang="vi-VN" sz="1600" dirty="0">
                  <a:latin typeface="+mj-lt"/>
                </a:rPr>
                <a:t>cos</a:t>
              </a:r>
              <a:endParaRPr lang="en-GB" sz="1600" dirty="0">
                <a:latin typeface="+mj-lt"/>
              </a:endParaRPr>
            </a:p>
          </p:txBody>
        </p:sp>
      </p:grpSp>
      <p:cxnSp>
        <p:nvCxnSpPr>
          <p:cNvPr id="39" name="Đường kết nối: Mũi tên Gấp khúc 38">
            <a:extLst>
              <a:ext uri="{FF2B5EF4-FFF2-40B4-BE49-F238E27FC236}">
                <a16:creationId xmlns:a16="http://schemas.microsoft.com/office/drawing/2014/main" id="{C25D1266-3192-7C74-D6E5-FB8DB2ABCD64}"/>
              </a:ext>
            </a:extLst>
          </p:cNvPr>
          <p:cNvCxnSpPr>
            <a:cxnSpLocks/>
            <a:endCxn id="25" idx="3"/>
          </p:cNvCxnSpPr>
          <p:nvPr/>
        </p:nvCxnSpPr>
        <p:spPr>
          <a:xfrm rot="10800000" flipV="1">
            <a:off x="4284528" y="2907551"/>
            <a:ext cx="1969207" cy="976595"/>
          </a:xfrm>
          <a:prstGeom prst="bentConnector3">
            <a:avLst>
              <a:gd name="adj1" fmla="val -15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Nhóm 42">
            <a:extLst>
              <a:ext uri="{FF2B5EF4-FFF2-40B4-BE49-F238E27FC236}">
                <a16:creationId xmlns:a16="http://schemas.microsoft.com/office/drawing/2014/main" id="{9B2FB80A-9CE6-54C5-109E-3E58B197095D}"/>
              </a:ext>
            </a:extLst>
          </p:cNvPr>
          <p:cNvGrpSpPr/>
          <p:nvPr/>
        </p:nvGrpSpPr>
        <p:grpSpPr>
          <a:xfrm>
            <a:off x="2317659" y="3280410"/>
            <a:ext cx="455565" cy="438238"/>
            <a:chOff x="4886632" y="2703871"/>
            <a:chExt cx="511278" cy="481781"/>
          </a:xfrm>
        </p:grpSpPr>
        <p:sp>
          <p:nvSpPr>
            <p:cNvPr id="44" name="Hình chữ nhật 43">
              <a:extLst>
                <a:ext uri="{FF2B5EF4-FFF2-40B4-BE49-F238E27FC236}">
                  <a16:creationId xmlns:a16="http://schemas.microsoft.com/office/drawing/2014/main" id="{70257C83-B073-5045-213B-62055BB9ECAF}"/>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45" name="Rectangle 81">
              <a:extLst>
                <a:ext uri="{FF2B5EF4-FFF2-40B4-BE49-F238E27FC236}">
                  <a16:creationId xmlns:a16="http://schemas.microsoft.com/office/drawing/2014/main" id="{86CCF22E-8ABD-7566-C56E-EBFEBB11796A}"/>
                </a:ext>
              </a:extLst>
            </p:cNvPr>
            <p:cNvSpPr/>
            <p:nvPr/>
          </p:nvSpPr>
          <p:spPr>
            <a:xfrm>
              <a:off x="4976426" y="2758095"/>
              <a:ext cx="331688" cy="427557"/>
            </a:xfrm>
            <a:prstGeom prst="rect">
              <a:avLst/>
            </a:prstGeom>
          </p:spPr>
          <p:txBody>
            <a:bodyPr wrap="square">
              <a:spAutoFit/>
            </a:bodyPr>
            <a:lstStyle/>
            <a:p>
              <a:r>
                <a:rPr lang="vi-VN" sz="1600" dirty="0"/>
                <a:t>x</a:t>
              </a:r>
              <a:endParaRPr lang="en-GB" sz="1600" dirty="0"/>
            </a:p>
          </p:txBody>
        </p:sp>
      </p:grpSp>
      <p:cxnSp>
        <p:nvCxnSpPr>
          <p:cNvPr id="47" name="Đường kết nối: Mũi tên Gấp khúc 46">
            <a:extLst>
              <a:ext uri="{FF2B5EF4-FFF2-40B4-BE49-F238E27FC236}">
                <a16:creationId xmlns:a16="http://schemas.microsoft.com/office/drawing/2014/main" id="{F6ABC8F5-EBB3-F164-0F64-D9A066AA2BFE}"/>
              </a:ext>
            </a:extLst>
          </p:cNvPr>
          <p:cNvCxnSpPr>
            <a:cxnSpLocks/>
          </p:cNvCxnSpPr>
          <p:nvPr/>
        </p:nvCxnSpPr>
        <p:spPr>
          <a:xfrm rot="10800000" flipV="1">
            <a:off x="2286412" y="1915372"/>
            <a:ext cx="1550171" cy="264891"/>
          </a:xfrm>
          <a:prstGeom prst="bentConnector3">
            <a:avLst>
              <a:gd name="adj1" fmla="val 12250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Đường kết nối: Mũi tên Gấp khúc 58">
            <a:extLst>
              <a:ext uri="{FF2B5EF4-FFF2-40B4-BE49-F238E27FC236}">
                <a16:creationId xmlns:a16="http://schemas.microsoft.com/office/drawing/2014/main" id="{A1ED479E-97B3-0984-39CF-E76005E33714}"/>
              </a:ext>
            </a:extLst>
          </p:cNvPr>
          <p:cNvCxnSpPr>
            <a:cxnSpLocks/>
            <a:stCxn id="25" idx="1"/>
          </p:cNvCxnSpPr>
          <p:nvPr/>
        </p:nvCxnSpPr>
        <p:spPr>
          <a:xfrm rot="10800000">
            <a:off x="2312878" y="3616391"/>
            <a:ext cx="1516085" cy="267757"/>
          </a:xfrm>
          <a:prstGeom prst="bentConnector3">
            <a:avLst>
              <a:gd name="adj1" fmla="val 12405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Đường kết nối: Mũi tên Gấp khúc 67">
            <a:extLst>
              <a:ext uri="{FF2B5EF4-FFF2-40B4-BE49-F238E27FC236}">
                <a16:creationId xmlns:a16="http://schemas.microsoft.com/office/drawing/2014/main" id="{B9A07017-69D9-53E3-2A81-49D178B5027E}"/>
              </a:ext>
            </a:extLst>
          </p:cNvPr>
          <p:cNvCxnSpPr>
            <a:cxnSpLocks/>
            <a:stCxn id="22" idx="3"/>
            <a:endCxn id="32" idx="0"/>
          </p:cNvCxnSpPr>
          <p:nvPr/>
        </p:nvCxnSpPr>
        <p:spPr>
          <a:xfrm>
            <a:off x="2773222" y="2314869"/>
            <a:ext cx="587635" cy="474818"/>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Đường kết nối: Mũi tên Gấp khúc 69">
            <a:extLst>
              <a:ext uri="{FF2B5EF4-FFF2-40B4-BE49-F238E27FC236}">
                <a16:creationId xmlns:a16="http://schemas.microsoft.com/office/drawing/2014/main" id="{4EBE7750-CA55-54E7-48D8-34BC5EE6BA0E}"/>
              </a:ext>
            </a:extLst>
          </p:cNvPr>
          <p:cNvCxnSpPr>
            <a:cxnSpLocks/>
            <a:endCxn id="32" idx="4"/>
          </p:cNvCxnSpPr>
          <p:nvPr/>
        </p:nvCxnSpPr>
        <p:spPr>
          <a:xfrm flipV="1">
            <a:off x="2773222" y="3035628"/>
            <a:ext cx="587635" cy="476955"/>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4" name="Viết tay 73">
                <a:extLst>
                  <a:ext uri="{FF2B5EF4-FFF2-40B4-BE49-F238E27FC236}">
                    <a16:creationId xmlns:a16="http://schemas.microsoft.com/office/drawing/2014/main" id="{62C789CF-BAE1-E86E-8AAA-F0CA09168DDA}"/>
                  </a:ext>
                </a:extLst>
              </p14:cNvPr>
              <p14:cNvContentPartPr/>
              <p14:nvPr/>
            </p14:nvContentPartPr>
            <p14:xfrm>
              <a:off x="6253734" y="2907552"/>
              <a:ext cx="360" cy="360"/>
            </p14:xfrm>
          </p:contentPart>
        </mc:Choice>
        <mc:Fallback xmlns="">
          <p:pic>
            <p:nvPicPr>
              <p:cNvPr id="74" name="Viết tay 73">
                <a:extLst>
                  <a:ext uri="{FF2B5EF4-FFF2-40B4-BE49-F238E27FC236}">
                    <a16:creationId xmlns:a16="http://schemas.microsoft.com/office/drawing/2014/main" id="{62C789CF-BAE1-E86E-8AAA-F0CA09168DDA}"/>
                  </a:ext>
                </a:extLst>
              </p:cNvPr>
              <p:cNvPicPr/>
              <p:nvPr/>
            </p:nvPicPr>
            <p:blipFill>
              <a:blip r:embed="rId4"/>
              <a:stretch>
                <a:fillRect/>
              </a:stretch>
            </p:blipFill>
            <p:spPr>
              <a:xfrm>
                <a:off x="6235734" y="2889552"/>
                <a:ext cx="36000" cy="36000"/>
              </a:xfrm>
              <a:prstGeom prst="rect">
                <a:avLst/>
              </a:prstGeom>
            </p:spPr>
          </p:pic>
        </mc:Fallback>
      </mc:AlternateContent>
      <p:cxnSp>
        <p:nvCxnSpPr>
          <p:cNvPr id="75" name="Straight Arrow Connector 29">
            <a:extLst>
              <a:ext uri="{FF2B5EF4-FFF2-40B4-BE49-F238E27FC236}">
                <a16:creationId xmlns:a16="http://schemas.microsoft.com/office/drawing/2014/main" id="{45B773A6-75B0-71DC-7CFF-B6A6BCD9985E}"/>
              </a:ext>
            </a:extLst>
          </p:cNvPr>
          <p:cNvCxnSpPr>
            <a:cxnSpLocks/>
          </p:cNvCxnSpPr>
          <p:nvPr/>
        </p:nvCxnSpPr>
        <p:spPr>
          <a:xfrm flipV="1">
            <a:off x="1239190" y="2393190"/>
            <a:ext cx="1055739" cy="1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29">
            <a:extLst>
              <a:ext uri="{FF2B5EF4-FFF2-40B4-BE49-F238E27FC236}">
                <a16:creationId xmlns:a16="http://schemas.microsoft.com/office/drawing/2014/main" id="{902EF397-5E35-DB69-79CF-78008C7E0978}"/>
              </a:ext>
            </a:extLst>
          </p:cNvPr>
          <p:cNvCxnSpPr>
            <a:cxnSpLocks/>
          </p:cNvCxnSpPr>
          <p:nvPr/>
        </p:nvCxnSpPr>
        <p:spPr>
          <a:xfrm flipV="1">
            <a:off x="1257134" y="3402174"/>
            <a:ext cx="1055739" cy="14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Hộp Văn bản 80">
                <a:extLst>
                  <a:ext uri="{FF2B5EF4-FFF2-40B4-BE49-F238E27FC236}">
                    <a16:creationId xmlns:a16="http://schemas.microsoft.com/office/drawing/2014/main" id="{8C045DD6-2BEA-2A19-54F1-7D603E351BFF}"/>
                  </a:ext>
                </a:extLst>
              </p:cNvPr>
              <p:cNvSpPr txBox="1"/>
              <p:nvPr/>
            </p:nvSpPr>
            <p:spPr>
              <a:xfrm>
                <a:off x="6670847" y="2611986"/>
                <a:ext cx="200696" cy="288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a:solidFill>
                                <a:schemeClr val="tx1"/>
                              </a:solidFill>
                              <a:latin typeface="Cambria Math" panose="02040503050406030204" pitchFamily="18" charset="0"/>
                            </a:rPr>
                            <m:t>𝜃</m:t>
                          </m:r>
                        </m:e>
                      </m:acc>
                    </m:oMath>
                  </m:oMathPara>
                </a14:m>
                <a:endParaRPr lang="vi-VN" dirty="0"/>
              </a:p>
            </p:txBody>
          </p:sp>
        </mc:Choice>
        <mc:Fallback xmlns="">
          <p:sp>
            <p:nvSpPr>
              <p:cNvPr id="81" name="Hộp Văn bản 80">
                <a:extLst>
                  <a:ext uri="{FF2B5EF4-FFF2-40B4-BE49-F238E27FC236}">
                    <a16:creationId xmlns:a16="http://schemas.microsoft.com/office/drawing/2014/main" id="{8C045DD6-2BEA-2A19-54F1-7D603E351BFF}"/>
                  </a:ext>
                </a:extLst>
              </p:cNvPr>
              <p:cNvSpPr txBox="1">
                <a:spLocks noRot="1" noChangeAspect="1" noMove="1" noResize="1" noEditPoints="1" noAdjustHandles="1" noChangeArrowheads="1" noChangeShapeType="1" noTextEdit="1"/>
              </p:cNvSpPr>
              <p:nvPr/>
            </p:nvSpPr>
            <p:spPr>
              <a:xfrm>
                <a:off x="6670847" y="2611986"/>
                <a:ext cx="200696" cy="288733"/>
              </a:xfrm>
              <a:prstGeom prst="rect">
                <a:avLst/>
              </a:prstGeom>
              <a:blipFill>
                <a:blip r:embed="rId5"/>
                <a:stretch>
                  <a:fillRect l="-24242" t="-22917" r="-81818" b="-8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2" name="Hộp Văn bản 81">
                <a:extLst>
                  <a:ext uri="{FF2B5EF4-FFF2-40B4-BE49-F238E27FC236}">
                    <a16:creationId xmlns:a16="http://schemas.microsoft.com/office/drawing/2014/main" id="{A4EF4266-882A-0CB3-7ED6-D5A35F9C70ED}"/>
                  </a:ext>
                </a:extLst>
              </p:cNvPr>
              <p:cNvSpPr txBox="1"/>
              <p:nvPr/>
            </p:nvSpPr>
            <p:spPr>
              <a:xfrm>
                <a:off x="6653247" y="1890764"/>
                <a:ext cx="235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smtClean="0">
                              <a:solidFill>
                                <a:schemeClr val="tx1"/>
                              </a:solidFill>
                              <a:latin typeface="Cambria Math" panose="02040503050406030204" pitchFamily="18" charset="0"/>
                            </a:rPr>
                            <m:t>𝜔</m:t>
                          </m:r>
                        </m:e>
                      </m:acc>
                    </m:oMath>
                  </m:oMathPara>
                </a14:m>
                <a:endParaRPr lang="vi-VN" dirty="0"/>
              </a:p>
            </p:txBody>
          </p:sp>
        </mc:Choice>
        <mc:Fallback xmlns="">
          <p:sp>
            <p:nvSpPr>
              <p:cNvPr id="82" name="Hộp Văn bản 81">
                <a:extLst>
                  <a:ext uri="{FF2B5EF4-FFF2-40B4-BE49-F238E27FC236}">
                    <a16:creationId xmlns:a16="http://schemas.microsoft.com/office/drawing/2014/main" id="{A4EF4266-882A-0CB3-7ED6-D5A35F9C70ED}"/>
                  </a:ext>
                </a:extLst>
              </p:cNvPr>
              <p:cNvSpPr txBox="1">
                <a:spLocks noRot="1" noChangeAspect="1" noMove="1" noResize="1" noEditPoints="1" noAdjustHandles="1" noChangeArrowheads="1" noChangeShapeType="1" noTextEdit="1"/>
              </p:cNvSpPr>
              <p:nvPr/>
            </p:nvSpPr>
            <p:spPr>
              <a:xfrm>
                <a:off x="6653247" y="1890764"/>
                <a:ext cx="235897" cy="276999"/>
              </a:xfrm>
              <a:prstGeom prst="rect">
                <a:avLst/>
              </a:prstGeom>
              <a:blipFill>
                <a:blip r:embed="rId6"/>
                <a:stretch>
                  <a:fillRect l="-12821" t="-21739" r="-6410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3" name="Hộp Văn bản 82">
                <a:extLst>
                  <a:ext uri="{FF2B5EF4-FFF2-40B4-BE49-F238E27FC236}">
                    <a16:creationId xmlns:a16="http://schemas.microsoft.com/office/drawing/2014/main" id="{FE73D1DB-5C7F-DED1-561A-4894DA61252F}"/>
                  </a:ext>
                </a:extLst>
              </p:cNvPr>
              <p:cNvSpPr txBox="1"/>
              <p:nvPr/>
            </p:nvSpPr>
            <p:spPr>
              <a:xfrm>
                <a:off x="1265458" y="2106118"/>
                <a:ext cx="493084" cy="260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600" i="1">
                              <a:latin typeface="Cambria Math" panose="02040503050406030204" pitchFamily="18" charset="0"/>
                            </a:rPr>
                          </m:ctrlPr>
                        </m:sSubPr>
                        <m:e>
                          <m:acc>
                            <m:accPr>
                              <m:chr m:val="̂"/>
                              <m:ctrlPr>
                                <a:rPr lang="vi-VN" sz="1600" i="1">
                                  <a:latin typeface="Cambria Math" panose="02040503050406030204" pitchFamily="18" charset="0"/>
                                </a:rPr>
                              </m:ctrlPr>
                            </m:accPr>
                            <m:e>
                              <m:r>
                                <a:rPr lang="vi-VN" sz="1600" i="1">
                                  <a:latin typeface="Cambria Math" panose="02040503050406030204" pitchFamily="18" charset="0"/>
                                </a:rPr>
                                <m:t>𝑒𝑚𝑓</m:t>
                              </m:r>
                            </m:e>
                          </m:acc>
                        </m:e>
                        <m:sub>
                          <m:r>
                            <a:rPr lang="vi-VN" sz="1600" i="1">
                              <a:latin typeface="Cambria Math" panose="02040503050406030204" pitchFamily="18" charset="0"/>
                            </a:rPr>
                            <m:t>𝑎</m:t>
                          </m:r>
                        </m:sub>
                      </m:sSub>
                    </m:oMath>
                  </m:oMathPara>
                </a14:m>
                <a:endParaRPr lang="vi-VN" sz="1600" i="1" dirty="0">
                  <a:latin typeface="+mj-lt"/>
                </a:endParaRPr>
              </a:p>
            </p:txBody>
          </p:sp>
        </mc:Choice>
        <mc:Fallback xmlns="">
          <p:sp>
            <p:nvSpPr>
              <p:cNvPr id="83" name="Hộp Văn bản 82">
                <a:extLst>
                  <a:ext uri="{FF2B5EF4-FFF2-40B4-BE49-F238E27FC236}">
                    <a16:creationId xmlns:a16="http://schemas.microsoft.com/office/drawing/2014/main" id="{FE73D1DB-5C7F-DED1-561A-4894DA61252F}"/>
                  </a:ext>
                </a:extLst>
              </p:cNvPr>
              <p:cNvSpPr txBox="1">
                <a:spLocks noRot="1" noChangeAspect="1" noMove="1" noResize="1" noEditPoints="1" noAdjustHandles="1" noChangeArrowheads="1" noChangeShapeType="1" noTextEdit="1"/>
              </p:cNvSpPr>
              <p:nvPr/>
            </p:nvSpPr>
            <p:spPr>
              <a:xfrm>
                <a:off x="1265458" y="2106118"/>
                <a:ext cx="493084" cy="260008"/>
              </a:xfrm>
              <a:prstGeom prst="rect">
                <a:avLst/>
              </a:prstGeom>
              <a:blipFill>
                <a:blip r:embed="rId7"/>
                <a:stretch>
                  <a:fillRect l="-15000" t="-13953" r="-20000" b="-3488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4" name="Hộp Văn bản 83">
                <a:extLst>
                  <a:ext uri="{FF2B5EF4-FFF2-40B4-BE49-F238E27FC236}">
                    <a16:creationId xmlns:a16="http://schemas.microsoft.com/office/drawing/2014/main" id="{E36FCECA-D4B4-999D-9241-4656E5D62A23}"/>
                  </a:ext>
                </a:extLst>
              </p:cNvPr>
              <p:cNvSpPr txBox="1"/>
              <p:nvPr/>
            </p:nvSpPr>
            <p:spPr>
              <a:xfrm>
                <a:off x="1225751" y="3103858"/>
                <a:ext cx="514307" cy="260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600" i="1">
                              <a:latin typeface="Cambria Math" panose="02040503050406030204" pitchFamily="18" charset="0"/>
                            </a:rPr>
                          </m:ctrlPr>
                        </m:sSubPr>
                        <m:e>
                          <m:acc>
                            <m:accPr>
                              <m:chr m:val="̂"/>
                              <m:ctrlPr>
                                <a:rPr lang="vi-VN" sz="1600" i="1">
                                  <a:latin typeface="Cambria Math" panose="02040503050406030204" pitchFamily="18" charset="0"/>
                                </a:rPr>
                              </m:ctrlPr>
                            </m:accPr>
                            <m:e>
                              <m:r>
                                <a:rPr lang="vi-VN" sz="1600" i="1">
                                  <a:latin typeface="Cambria Math" panose="02040503050406030204" pitchFamily="18" charset="0"/>
                                </a:rPr>
                                <m:t>𝑒𝑚𝑓</m:t>
                              </m:r>
                            </m:e>
                          </m:acc>
                        </m:e>
                        <m:sub>
                          <m:r>
                            <a:rPr lang="vi-VN" sz="1600" i="1">
                              <a:latin typeface="Cambria Math" panose="02040503050406030204" pitchFamily="18" charset="0"/>
                            </a:rPr>
                            <m:t>𝑏</m:t>
                          </m:r>
                        </m:sub>
                      </m:sSub>
                    </m:oMath>
                  </m:oMathPara>
                </a14:m>
                <a:endParaRPr lang="vi-VN" sz="1600" i="1" dirty="0">
                  <a:latin typeface="+mj-lt"/>
                </a:endParaRPr>
              </a:p>
            </p:txBody>
          </p:sp>
        </mc:Choice>
        <mc:Fallback xmlns="">
          <p:sp>
            <p:nvSpPr>
              <p:cNvPr id="84" name="Hộp Văn bản 83">
                <a:extLst>
                  <a:ext uri="{FF2B5EF4-FFF2-40B4-BE49-F238E27FC236}">
                    <a16:creationId xmlns:a16="http://schemas.microsoft.com/office/drawing/2014/main" id="{E36FCECA-D4B4-999D-9241-4656E5D62A23}"/>
                  </a:ext>
                </a:extLst>
              </p:cNvPr>
              <p:cNvSpPr txBox="1">
                <a:spLocks noRot="1" noChangeAspect="1" noMove="1" noResize="1" noEditPoints="1" noAdjustHandles="1" noChangeArrowheads="1" noChangeShapeType="1" noTextEdit="1"/>
              </p:cNvSpPr>
              <p:nvPr/>
            </p:nvSpPr>
            <p:spPr>
              <a:xfrm>
                <a:off x="1225751" y="3103858"/>
                <a:ext cx="514307" cy="260008"/>
              </a:xfrm>
              <a:prstGeom prst="rect">
                <a:avLst/>
              </a:prstGeom>
              <a:blipFill>
                <a:blip r:embed="rId8"/>
                <a:stretch>
                  <a:fillRect l="-10714" t="-13953" r="-21429" b="-34884"/>
                </a:stretch>
              </a:blipFill>
            </p:spPr>
            <p:txBody>
              <a:bodyPr/>
              <a:lstStyle/>
              <a:p>
                <a:r>
                  <a:rPr lang="vi-VN">
                    <a:noFill/>
                  </a:rPr>
                  <a:t> </a:t>
                </a:r>
              </a:p>
            </p:txBody>
          </p:sp>
        </mc:Fallback>
      </mc:AlternateContent>
      <p:grpSp>
        <p:nvGrpSpPr>
          <p:cNvPr id="30" name="Nhóm 48">
            <a:extLst>
              <a:ext uri="{FF2B5EF4-FFF2-40B4-BE49-F238E27FC236}">
                <a16:creationId xmlns:a16="http://schemas.microsoft.com/office/drawing/2014/main" id="{8A46211C-89BE-3CA8-AB80-CA26646ED7D3}"/>
              </a:ext>
            </a:extLst>
          </p:cNvPr>
          <p:cNvGrpSpPr/>
          <p:nvPr/>
        </p:nvGrpSpPr>
        <p:grpSpPr>
          <a:xfrm>
            <a:off x="3242029" y="2789687"/>
            <a:ext cx="237656" cy="245941"/>
            <a:chOff x="3995254" y="2022357"/>
            <a:chExt cx="237656" cy="245941"/>
          </a:xfrm>
        </p:grpSpPr>
        <p:sp>
          <p:nvSpPr>
            <p:cNvPr id="32" name="Hình Bầu dục 40">
              <a:extLst>
                <a:ext uri="{FF2B5EF4-FFF2-40B4-BE49-F238E27FC236}">
                  <a16:creationId xmlns:a16="http://schemas.microsoft.com/office/drawing/2014/main" id="{F017BCC2-CE40-6200-1A36-D88A1479BC63}"/>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33" name="Đường nối Thẳng 43">
              <a:extLst>
                <a:ext uri="{FF2B5EF4-FFF2-40B4-BE49-F238E27FC236}">
                  <a16:creationId xmlns:a16="http://schemas.microsoft.com/office/drawing/2014/main" id="{1C7F4F8A-EF16-DA9B-1271-94124A7714F3}"/>
                </a:ext>
              </a:extLst>
            </p:cNvPr>
            <p:cNvCxnSpPr>
              <a:stCxn id="32" idx="1"/>
              <a:endCxn id="32"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Đường nối Thẳng 44">
              <a:extLst>
                <a:ext uri="{FF2B5EF4-FFF2-40B4-BE49-F238E27FC236}">
                  <a16:creationId xmlns:a16="http://schemas.microsoft.com/office/drawing/2014/main" id="{49627329-0EE2-82B0-4F80-E23E27BCF73F}"/>
                </a:ext>
              </a:extLst>
            </p:cNvPr>
            <p:cNvCxnSpPr>
              <a:cxnSpLocks/>
              <a:stCxn id="32" idx="3"/>
              <a:endCxn id="32"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Hộp Văn bản 52">
                <a:extLst>
                  <a:ext uri="{FF2B5EF4-FFF2-40B4-BE49-F238E27FC236}">
                    <a16:creationId xmlns:a16="http://schemas.microsoft.com/office/drawing/2014/main" id="{ABC48180-6BB8-9757-E302-32D75C3D644B}"/>
                  </a:ext>
                </a:extLst>
              </p:cNvPr>
              <p:cNvSpPr txBox="1"/>
              <p:nvPr/>
            </p:nvSpPr>
            <p:spPr>
              <a:xfrm>
                <a:off x="3077483" y="2575470"/>
                <a:ext cx="2051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m:t>
                      </m:r>
                    </m:oMath>
                  </m:oMathPara>
                </a14:m>
                <a:endParaRPr lang="vi-VN" sz="1600" i="1" dirty="0">
                  <a:latin typeface="+mj-lt"/>
                </a:endParaRPr>
              </a:p>
            </p:txBody>
          </p:sp>
        </mc:Choice>
        <mc:Fallback xmlns="">
          <p:sp>
            <p:nvSpPr>
              <p:cNvPr id="53" name="Hộp Văn bản 52">
                <a:extLst>
                  <a:ext uri="{FF2B5EF4-FFF2-40B4-BE49-F238E27FC236}">
                    <a16:creationId xmlns:a16="http://schemas.microsoft.com/office/drawing/2014/main" id="{ABC48180-6BB8-9757-E302-32D75C3D644B}"/>
                  </a:ext>
                </a:extLst>
              </p:cNvPr>
              <p:cNvSpPr txBox="1">
                <a:spLocks noRot="1" noChangeAspect="1" noMove="1" noResize="1" noEditPoints="1" noAdjustHandles="1" noChangeArrowheads="1" noChangeShapeType="1" noTextEdit="1"/>
              </p:cNvSpPr>
              <p:nvPr/>
            </p:nvSpPr>
            <p:spPr>
              <a:xfrm>
                <a:off x="3077483" y="2575470"/>
                <a:ext cx="205184" cy="246221"/>
              </a:xfrm>
              <a:prstGeom prst="rect">
                <a:avLst/>
              </a:prstGeom>
              <a:blipFill>
                <a:blip r:embed="rId9"/>
                <a:stretch>
                  <a:fillRect l="-6061" r="-303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4" name="Hộp Văn bản 53">
                <a:extLst>
                  <a:ext uri="{FF2B5EF4-FFF2-40B4-BE49-F238E27FC236}">
                    <a16:creationId xmlns:a16="http://schemas.microsoft.com/office/drawing/2014/main" id="{670DD7C6-1AE4-0C1D-1B95-D72CB71892EB}"/>
                  </a:ext>
                </a:extLst>
              </p:cNvPr>
              <p:cNvSpPr txBox="1"/>
              <p:nvPr/>
            </p:nvSpPr>
            <p:spPr>
              <a:xfrm>
                <a:off x="3088587" y="2962810"/>
                <a:ext cx="2051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m:t>
                      </m:r>
                    </m:oMath>
                  </m:oMathPara>
                </a14:m>
                <a:endParaRPr lang="vi-VN" sz="1600" i="1" dirty="0">
                  <a:latin typeface="+mj-lt"/>
                </a:endParaRPr>
              </a:p>
            </p:txBody>
          </p:sp>
        </mc:Choice>
        <mc:Fallback xmlns="">
          <p:sp>
            <p:nvSpPr>
              <p:cNvPr id="54" name="Hộp Văn bản 53">
                <a:extLst>
                  <a:ext uri="{FF2B5EF4-FFF2-40B4-BE49-F238E27FC236}">
                    <a16:creationId xmlns:a16="http://schemas.microsoft.com/office/drawing/2014/main" id="{670DD7C6-1AE4-0C1D-1B95-D72CB71892EB}"/>
                  </a:ext>
                </a:extLst>
              </p:cNvPr>
              <p:cNvSpPr txBox="1">
                <a:spLocks noRot="1" noChangeAspect="1" noMove="1" noResize="1" noEditPoints="1" noAdjustHandles="1" noChangeArrowheads="1" noChangeShapeType="1" noTextEdit="1"/>
              </p:cNvSpPr>
              <p:nvPr/>
            </p:nvSpPr>
            <p:spPr>
              <a:xfrm>
                <a:off x="3088587" y="2962810"/>
                <a:ext cx="205184" cy="246221"/>
              </a:xfrm>
              <a:prstGeom prst="rect">
                <a:avLst/>
              </a:prstGeom>
              <a:blipFill>
                <a:blip r:embed="rId10"/>
                <a:stretch>
                  <a:fillRect l="-6061" r="-303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7" name="Hộp Văn bản 56">
                <a:extLst>
                  <a:ext uri="{FF2B5EF4-FFF2-40B4-BE49-F238E27FC236}">
                    <a16:creationId xmlns:a16="http://schemas.microsoft.com/office/drawing/2014/main" id="{8F9E5FC3-9603-C26D-5D43-FAE01F506CB9}"/>
                  </a:ext>
                </a:extLst>
              </p:cNvPr>
              <p:cNvSpPr txBox="1"/>
              <p:nvPr/>
            </p:nvSpPr>
            <p:spPr>
              <a:xfrm>
                <a:off x="3588915" y="2654498"/>
                <a:ext cx="28982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𝛥</m:t>
                      </m:r>
                      <m:r>
                        <a:rPr lang="vi-VN" sz="1600" b="0" i="1">
                          <a:latin typeface="Cambria Math" panose="02040503050406030204" pitchFamily="18" charset="0"/>
                        </a:rPr>
                        <m:t>𝑒</m:t>
                      </m:r>
                    </m:oMath>
                  </m:oMathPara>
                </a14:m>
                <a:endParaRPr lang="vi-VN" sz="1600" i="1" dirty="0"/>
              </a:p>
            </p:txBody>
          </p:sp>
        </mc:Choice>
        <mc:Fallback xmlns="">
          <p:sp>
            <p:nvSpPr>
              <p:cNvPr id="57" name="Hộp Văn bản 56">
                <a:extLst>
                  <a:ext uri="{FF2B5EF4-FFF2-40B4-BE49-F238E27FC236}">
                    <a16:creationId xmlns:a16="http://schemas.microsoft.com/office/drawing/2014/main" id="{8F9E5FC3-9603-C26D-5D43-FAE01F506CB9}"/>
                  </a:ext>
                </a:extLst>
              </p:cNvPr>
              <p:cNvSpPr txBox="1">
                <a:spLocks noRot="1" noChangeAspect="1" noMove="1" noResize="1" noEditPoints="1" noAdjustHandles="1" noChangeArrowheads="1" noChangeShapeType="1" noTextEdit="1"/>
              </p:cNvSpPr>
              <p:nvPr/>
            </p:nvSpPr>
            <p:spPr>
              <a:xfrm>
                <a:off x="3588915" y="2654498"/>
                <a:ext cx="289823" cy="246221"/>
              </a:xfrm>
              <a:prstGeom prst="rect">
                <a:avLst/>
              </a:prstGeom>
              <a:blipFill>
                <a:blip r:embed="rId11"/>
                <a:stretch>
                  <a:fillRect l="-14894" r="-4255" b="-7317"/>
                </a:stretch>
              </a:blipFill>
            </p:spPr>
            <p:txBody>
              <a:bodyPr/>
              <a:lstStyle/>
              <a:p>
                <a:r>
                  <a:rPr lang="vi-VN">
                    <a:noFill/>
                  </a:rPr>
                  <a:t> </a:t>
                </a:r>
              </a:p>
            </p:txBody>
          </p:sp>
        </mc:Fallback>
      </mc:AlternateContent>
      <p:cxnSp>
        <p:nvCxnSpPr>
          <p:cNvPr id="58" name="Đường kết nối: Mũi tên Gấp khúc 57">
            <a:extLst>
              <a:ext uri="{FF2B5EF4-FFF2-40B4-BE49-F238E27FC236}">
                <a16:creationId xmlns:a16="http://schemas.microsoft.com/office/drawing/2014/main" id="{2A7003D2-5C81-29CF-C956-C6281F2BF95D}"/>
              </a:ext>
            </a:extLst>
          </p:cNvPr>
          <p:cNvCxnSpPr>
            <a:cxnSpLocks/>
          </p:cNvCxnSpPr>
          <p:nvPr/>
        </p:nvCxnSpPr>
        <p:spPr>
          <a:xfrm flipV="1">
            <a:off x="5190935" y="2222717"/>
            <a:ext cx="1698209" cy="686684"/>
          </a:xfrm>
          <a:prstGeom prst="bentConnector3">
            <a:avLst>
              <a:gd name="adj1" fmla="val 46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2">
            <p14:nvContentPartPr>
              <p14:cNvPr id="64" name="Viết tay 63">
                <a:extLst>
                  <a:ext uri="{FF2B5EF4-FFF2-40B4-BE49-F238E27FC236}">
                    <a16:creationId xmlns:a16="http://schemas.microsoft.com/office/drawing/2014/main" id="{72872A2E-718B-AAEA-2A53-E1D3171C5532}"/>
                  </a:ext>
                </a:extLst>
              </p14:cNvPr>
              <p14:cNvContentPartPr/>
              <p14:nvPr/>
            </p14:nvContentPartPr>
            <p14:xfrm>
              <a:off x="5199840" y="2907552"/>
              <a:ext cx="360" cy="360"/>
            </p14:xfrm>
          </p:contentPart>
        </mc:Choice>
        <mc:Fallback xmlns="">
          <p:pic>
            <p:nvPicPr>
              <p:cNvPr id="64" name="Viết tay 63">
                <a:extLst>
                  <a:ext uri="{FF2B5EF4-FFF2-40B4-BE49-F238E27FC236}">
                    <a16:creationId xmlns:a16="http://schemas.microsoft.com/office/drawing/2014/main" id="{72872A2E-718B-AAEA-2A53-E1D3171C5532}"/>
                  </a:ext>
                </a:extLst>
              </p:cNvPr>
              <p:cNvPicPr/>
              <p:nvPr/>
            </p:nvPicPr>
            <p:blipFill>
              <a:blip r:embed="rId4"/>
              <a:stretch>
                <a:fillRect/>
              </a:stretch>
            </p:blipFill>
            <p:spPr>
              <a:xfrm>
                <a:off x="5181840" y="2889912"/>
                <a:ext cx="36000" cy="36000"/>
              </a:xfrm>
              <a:prstGeom prst="rect">
                <a:avLst/>
              </a:prstGeom>
            </p:spPr>
          </p:pic>
        </mc:Fallback>
      </mc:AlternateContent>
    </p:spTree>
    <p:extLst>
      <p:ext uri="{BB962C8B-B14F-4D97-AF65-F5344CB8AC3E}">
        <p14:creationId xmlns:p14="http://schemas.microsoft.com/office/powerpoint/2010/main" val="372815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8" descr="Ảnh có chứa văn bản, hàng, Sơ đồ, biểu đồ&#10;&#10;Mô tả được tạo tự động">
            <a:extLst>
              <a:ext uri="{FF2B5EF4-FFF2-40B4-BE49-F238E27FC236}">
                <a16:creationId xmlns:a16="http://schemas.microsoft.com/office/drawing/2014/main" id="{B872A614-60B6-3EE6-59FA-0E6DDC4ED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89" y="281694"/>
            <a:ext cx="3247390" cy="3154680"/>
          </a:xfrm>
          <a:prstGeom prst="rect">
            <a:avLst/>
          </a:prstGeom>
        </p:spPr>
      </p:pic>
      <p:cxnSp>
        <p:nvCxnSpPr>
          <p:cNvPr id="6" name="Straight Arrow Connector 34">
            <a:extLst>
              <a:ext uri="{FF2B5EF4-FFF2-40B4-BE49-F238E27FC236}">
                <a16:creationId xmlns:a16="http://schemas.microsoft.com/office/drawing/2014/main" id="{04820265-9E13-B008-8504-BC9428C948C5}"/>
              </a:ext>
            </a:extLst>
          </p:cNvPr>
          <p:cNvCxnSpPr>
            <a:cxnSpLocks/>
          </p:cNvCxnSpPr>
          <p:nvPr/>
        </p:nvCxnSpPr>
        <p:spPr>
          <a:xfrm flipV="1">
            <a:off x="3646995" y="927959"/>
            <a:ext cx="7130" cy="44207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4">
            <a:extLst>
              <a:ext uri="{FF2B5EF4-FFF2-40B4-BE49-F238E27FC236}">
                <a16:creationId xmlns:a16="http://schemas.microsoft.com/office/drawing/2014/main" id="{6F0D9B83-1A37-D695-AC3A-0E22F6280FE1}"/>
              </a:ext>
            </a:extLst>
          </p:cNvPr>
          <p:cNvCxnSpPr>
            <a:cxnSpLocks/>
          </p:cNvCxnSpPr>
          <p:nvPr/>
        </p:nvCxnSpPr>
        <p:spPr>
          <a:xfrm>
            <a:off x="3646995" y="3248096"/>
            <a:ext cx="71810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68">
            <a:extLst>
              <a:ext uri="{FF2B5EF4-FFF2-40B4-BE49-F238E27FC236}">
                <a16:creationId xmlns:a16="http://schemas.microsoft.com/office/drawing/2014/main" id="{AF59F4B6-C05C-0B17-B1AE-872A9860B230}"/>
              </a:ext>
            </a:extLst>
          </p:cNvPr>
          <p:cNvSpPr/>
          <p:nvPr/>
        </p:nvSpPr>
        <p:spPr>
          <a:xfrm>
            <a:off x="5542319" y="377257"/>
            <a:ext cx="1652007" cy="338554"/>
          </a:xfrm>
          <a:prstGeom prst="rect">
            <a:avLst/>
          </a:prstGeom>
        </p:spPr>
        <p:txBody>
          <a:bodyPr wrap="square">
            <a:spAutoFit/>
          </a:bodyPr>
          <a:lstStyle/>
          <a:p>
            <a:pPr algn="ctr"/>
            <a:r>
              <a:rPr lang="vi-VN" sz="1600" b="1" dirty="0">
                <a:latin typeface="+mj-lt"/>
              </a:rPr>
              <a:t>Holding Torque</a:t>
            </a:r>
            <a:endParaRPr lang="en-GB" sz="1600" b="1" dirty="0">
              <a:latin typeface="+mj-lt"/>
            </a:endParaRPr>
          </a:p>
        </p:txBody>
      </p:sp>
      <p:sp>
        <p:nvSpPr>
          <p:cNvPr id="10" name="Rectangle 70">
            <a:extLst>
              <a:ext uri="{FF2B5EF4-FFF2-40B4-BE49-F238E27FC236}">
                <a16:creationId xmlns:a16="http://schemas.microsoft.com/office/drawing/2014/main" id="{622E1D73-2960-0634-75B6-ED47329272D6}"/>
              </a:ext>
            </a:extLst>
          </p:cNvPr>
          <p:cNvSpPr/>
          <p:nvPr/>
        </p:nvSpPr>
        <p:spPr>
          <a:xfrm>
            <a:off x="3258064" y="3287159"/>
            <a:ext cx="477474" cy="338554"/>
          </a:xfrm>
          <a:prstGeom prst="rect">
            <a:avLst/>
          </a:prstGeom>
        </p:spPr>
        <p:txBody>
          <a:bodyPr wrap="square">
            <a:spAutoFit/>
          </a:bodyPr>
          <a:lstStyle/>
          <a:p>
            <a:pPr algn="ctr"/>
            <a:r>
              <a:rPr lang="vi-VN" sz="1600" b="1" dirty="0">
                <a:latin typeface="+mj-lt"/>
              </a:rPr>
              <a:t>0</a:t>
            </a:r>
            <a:endParaRPr lang="en-GB" sz="1600" b="1" dirty="0">
              <a:latin typeface="+mj-lt"/>
            </a:endParaRPr>
          </a:p>
        </p:txBody>
      </p:sp>
      <p:cxnSp>
        <p:nvCxnSpPr>
          <p:cNvPr id="15" name="Straight Arrow Connector 64">
            <a:extLst>
              <a:ext uri="{FF2B5EF4-FFF2-40B4-BE49-F238E27FC236}">
                <a16:creationId xmlns:a16="http://schemas.microsoft.com/office/drawing/2014/main" id="{8FD91BB8-9CD3-9DDF-2C2C-727A1693C3F4}"/>
              </a:ext>
            </a:extLst>
          </p:cNvPr>
          <p:cNvCxnSpPr>
            <a:cxnSpLocks/>
          </p:cNvCxnSpPr>
          <p:nvPr/>
        </p:nvCxnSpPr>
        <p:spPr>
          <a:xfrm>
            <a:off x="3642075" y="5347286"/>
            <a:ext cx="71810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Hình tự do: Hình 20">
            <a:extLst>
              <a:ext uri="{FF2B5EF4-FFF2-40B4-BE49-F238E27FC236}">
                <a16:creationId xmlns:a16="http://schemas.microsoft.com/office/drawing/2014/main" id="{C1F1A501-AEA1-A390-4D64-995D12D65950}"/>
              </a:ext>
            </a:extLst>
          </p:cNvPr>
          <p:cNvSpPr/>
          <p:nvPr/>
        </p:nvSpPr>
        <p:spPr>
          <a:xfrm rot="16200000">
            <a:off x="3406179" y="1903731"/>
            <a:ext cx="3606908" cy="2505247"/>
          </a:xfrm>
          <a:custGeom>
            <a:avLst/>
            <a:gdLst>
              <a:gd name="connsiteX0" fmla="*/ 0 w 2310581"/>
              <a:gd name="connsiteY0" fmla="*/ 3795251 h 3795251"/>
              <a:gd name="connsiteX1" fmla="*/ 2310580 w 2310581"/>
              <a:gd name="connsiteY1" fmla="*/ 1700980 h 3795251"/>
              <a:gd name="connsiteX2" fmla="*/ 9832 w 2310581"/>
              <a:gd name="connsiteY2" fmla="*/ 0 h 3795251"/>
            </a:gdLst>
            <a:ahLst/>
            <a:cxnLst>
              <a:cxn ang="0">
                <a:pos x="connsiteX0" y="connsiteY0"/>
              </a:cxn>
              <a:cxn ang="0">
                <a:pos x="connsiteX1" y="connsiteY1"/>
              </a:cxn>
              <a:cxn ang="0">
                <a:pos x="connsiteX2" y="connsiteY2"/>
              </a:cxn>
            </a:cxnLst>
            <a:rect l="l" t="t" r="r" b="b"/>
            <a:pathLst>
              <a:path w="2310581" h="3795251">
                <a:moveTo>
                  <a:pt x="0" y="3795251"/>
                </a:moveTo>
                <a:cubicBezTo>
                  <a:pt x="1154470" y="3064386"/>
                  <a:pt x="2308941" y="2333522"/>
                  <a:pt x="2310580" y="1700980"/>
                </a:cubicBezTo>
                <a:cubicBezTo>
                  <a:pt x="2312219" y="1068438"/>
                  <a:pt x="1161025" y="534219"/>
                  <a:pt x="9832"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3" name="Nhóm 32">
            <a:extLst>
              <a:ext uri="{FF2B5EF4-FFF2-40B4-BE49-F238E27FC236}">
                <a16:creationId xmlns:a16="http://schemas.microsoft.com/office/drawing/2014/main" id="{A14FCE4F-623A-EB75-D25A-B27A06A9BBC9}"/>
              </a:ext>
            </a:extLst>
          </p:cNvPr>
          <p:cNvGrpSpPr/>
          <p:nvPr/>
        </p:nvGrpSpPr>
        <p:grpSpPr>
          <a:xfrm>
            <a:off x="7723405" y="1206958"/>
            <a:ext cx="1534667" cy="1304152"/>
            <a:chOff x="7601485" y="1850528"/>
            <a:chExt cx="1534667" cy="1304152"/>
          </a:xfrm>
        </p:grpSpPr>
        <p:sp>
          <p:nvSpPr>
            <p:cNvPr id="22" name="Hình chữ nhật 21">
              <a:extLst>
                <a:ext uri="{FF2B5EF4-FFF2-40B4-BE49-F238E27FC236}">
                  <a16:creationId xmlns:a16="http://schemas.microsoft.com/office/drawing/2014/main" id="{CBFAD10C-2EE1-14F8-B13F-3B7FB7E38CCE}"/>
                </a:ext>
              </a:extLst>
            </p:cNvPr>
            <p:cNvSpPr/>
            <p:nvPr/>
          </p:nvSpPr>
          <p:spPr>
            <a:xfrm>
              <a:off x="7601485" y="1867650"/>
              <a:ext cx="1475084" cy="12870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4" name="Đường nối Thẳng 23">
              <a:extLst>
                <a:ext uri="{FF2B5EF4-FFF2-40B4-BE49-F238E27FC236}">
                  <a16:creationId xmlns:a16="http://schemas.microsoft.com/office/drawing/2014/main" id="{B88BC606-D56C-6C9A-4CE5-D2A3C69208BF}"/>
                </a:ext>
              </a:extLst>
            </p:cNvPr>
            <p:cNvCxnSpPr/>
            <p:nvPr/>
          </p:nvCxnSpPr>
          <p:spPr>
            <a:xfrm>
              <a:off x="7737987" y="2080834"/>
              <a:ext cx="9340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Đường nối Thẳng 24">
              <a:extLst>
                <a:ext uri="{FF2B5EF4-FFF2-40B4-BE49-F238E27FC236}">
                  <a16:creationId xmlns:a16="http://schemas.microsoft.com/office/drawing/2014/main" id="{CF4EC189-FC68-C556-D6F3-6DD4B494DF01}"/>
                </a:ext>
              </a:extLst>
            </p:cNvPr>
            <p:cNvCxnSpPr/>
            <p:nvPr/>
          </p:nvCxnSpPr>
          <p:spPr>
            <a:xfrm>
              <a:off x="7735119" y="2382357"/>
              <a:ext cx="93406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Đường nối Thẳng 25">
              <a:extLst>
                <a:ext uri="{FF2B5EF4-FFF2-40B4-BE49-F238E27FC236}">
                  <a16:creationId xmlns:a16="http://schemas.microsoft.com/office/drawing/2014/main" id="{F663C0B2-0570-29F8-F232-4C06290A1472}"/>
                </a:ext>
              </a:extLst>
            </p:cNvPr>
            <p:cNvCxnSpPr/>
            <p:nvPr/>
          </p:nvCxnSpPr>
          <p:spPr>
            <a:xfrm>
              <a:off x="7747000" y="2965071"/>
              <a:ext cx="934065"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Đường nối Thẳng 26">
              <a:extLst>
                <a:ext uri="{FF2B5EF4-FFF2-40B4-BE49-F238E27FC236}">
                  <a16:creationId xmlns:a16="http://schemas.microsoft.com/office/drawing/2014/main" id="{79E43629-5A2A-A8F5-5921-B081DF910119}"/>
                </a:ext>
              </a:extLst>
            </p:cNvPr>
            <p:cNvCxnSpPr/>
            <p:nvPr/>
          </p:nvCxnSpPr>
          <p:spPr>
            <a:xfrm>
              <a:off x="7742249" y="2689450"/>
              <a:ext cx="934065"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Hộp Văn bản 28">
                  <a:extLst>
                    <a:ext uri="{FF2B5EF4-FFF2-40B4-BE49-F238E27FC236}">
                      <a16:creationId xmlns:a16="http://schemas.microsoft.com/office/drawing/2014/main" id="{F3A69E92-B0FA-941D-3BC7-74EE5A047B76}"/>
                    </a:ext>
                  </a:extLst>
                </p:cNvPr>
                <p:cNvSpPr txBox="1"/>
                <p:nvPr/>
              </p:nvSpPr>
              <p:spPr>
                <a:xfrm>
                  <a:off x="8656856" y="1850528"/>
                  <a:ext cx="470344"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b="1" i="1" dirty="0" smtClean="0">
                                <a:latin typeface="Cambria Math" panose="02040503050406030204" pitchFamily="18" charset="0"/>
                              </a:rPr>
                            </m:ctrlPr>
                          </m:sSubPr>
                          <m:e>
                            <m:r>
                              <m:rPr>
                                <m:sty m:val="p"/>
                              </m:rPr>
                              <a:rPr lang="vi-VN" b="1" i="1" dirty="0">
                                <a:latin typeface="Cambria Math" panose="02040503050406030204" pitchFamily="18" charset="0"/>
                              </a:rPr>
                              <m:t>i</m:t>
                            </m:r>
                          </m:e>
                          <m:sub>
                            <m:r>
                              <m:rPr>
                                <m:sty m:val="p"/>
                              </m:rPr>
                              <a:rPr lang="el-GR" b="1" i="1" dirty="0" smtClean="0">
                                <a:latin typeface="Cambria Math" panose="02040503050406030204" pitchFamily="18" charset="0"/>
                              </a:rPr>
                              <m:t>α</m:t>
                            </m:r>
                          </m:sub>
                        </m:sSub>
                      </m:oMath>
                    </m:oMathPara>
                  </a14:m>
                  <a:endParaRPr lang="vi-VN" dirty="0"/>
                </a:p>
              </p:txBody>
            </p:sp>
          </mc:Choice>
          <mc:Fallback xmlns="">
            <p:sp>
              <p:nvSpPr>
                <p:cNvPr id="29" name="Hộp Văn bản 28">
                  <a:extLst>
                    <a:ext uri="{FF2B5EF4-FFF2-40B4-BE49-F238E27FC236}">
                      <a16:creationId xmlns:a16="http://schemas.microsoft.com/office/drawing/2014/main" id="{F3A69E92-B0FA-941D-3BC7-74EE5A047B76}"/>
                    </a:ext>
                  </a:extLst>
                </p:cNvPr>
                <p:cNvSpPr txBox="1">
                  <a:spLocks noRot="1" noChangeAspect="1" noMove="1" noResize="1" noEditPoints="1" noAdjustHandles="1" noChangeArrowheads="1" noChangeShapeType="1" noTextEdit="1"/>
                </p:cNvSpPr>
                <p:nvPr/>
              </p:nvSpPr>
              <p:spPr>
                <a:xfrm>
                  <a:off x="8656856" y="1850528"/>
                  <a:ext cx="470344" cy="369332"/>
                </a:xfrm>
                <a:prstGeom prst="rect">
                  <a:avLst/>
                </a:prstGeom>
                <a:blipFill>
                  <a:blip r:embed="rId3"/>
                  <a:stretch>
                    <a:fillRect/>
                  </a:stretch>
                </a:blipFill>
                <a:ln>
                  <a:no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0" name="Hộp Văn bản 29">
                  <a:extLst>
                    <a:ext uri="{FF2B5EF4-FFF2-40B4-BE49-F238E27FC236}">
                      <a16:creationId xmlns:a16="http://schemas.microsoft.com/office/drawing/2014/main" id="{E0B9C871-634D-10F0-6B04-E8E3CCAB7CF9}"/>
                    </a:ext>
                  </a:extLst>
                </p:cNvPr>
                <p:cNvSpPr txBox="1"/>
                <p:nvPr/>
              </p:nvSpPr>
              <p:spPr>
                <a:xfrm>
                  <a:off x="8665808" y="2177736"/>
                  <a:ext cx="470344" cy="394019"/>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b="1" i="1" dirty="0" smtClean="0">
                                <a:latin typeface="Cambria Math" panose="02040503050406030204" pitchFamily="18" charset="0"/>
                              </a:rPr>
                            </m:ctrlPr>
                          </m:sSubPr>
                          <m:e>
                            <m:r>
                              <m:rPr>
                                <m:sty m:val="p"/>
                              </m:rPr>
                              <a:rPr lang="vi-VN" b="1" i="1" dirty="0">
                                <a:latin typeface="Cambria Math" panose="02040503050406030204" pitchFamily="18" charset="0"/>
                              </a:rPr>
                              <m:t>i</m:t>
                            </m:r>
                          </m:e>
                          <m:sub>
                            <m:r>
                              <m:rPr>
                                <m:sty m:val="p"/>
                              </m:rPr>
                              <a:rPr lang="el-GR" b="1" i="1" dirty="0" smtClean="0">
                                <a:latin typeface="Cambria Math" panose="02040503050406030204" pitchFamily="18" charset="0"/>
                              </a:rPr>
                              <m:t>β</m:t>
                            </m:r>
                          </m:sub>
                        </m:sSub>
                      </m:oMath>
                    </m:oMathPara>
                  </a14:m>
                  <a:endParaRPr lang="vi-VN" dirty="0"/>
                </a:p>
              </p:txBody>
            </p:sp>
          </mc:Choice>
          <mc:Fallback xmlns="">
            <p:sp>
              <p:nvSpPr>
                <p:cNvPr id="30" name="Hộp Văn bản 29">
                  <a:extLst>
                    <a:ext uri="{FF2B5EF4-FFF2-40B4-BE49-F238E27FC236}">
                      <a16:creationId xmlns:a16="http://schemas.microsoft.com/office/drawing/2014/main" id="{E0B9C871-634D-10F0-6B04-E8E3CCAB7CF9}"/>
                    </a:ext>
                  </a:extLst>
                </p:cNvPr>
                <p:cNvSpPr txBox="1">
                  <a:spLocks noRot="1" noChangeAspect="1" noMove="1" noResize="1" noEditPoints="1" noAdjustHandles="1" noChangeArrowheads="1" noChangeShapeType="1" noTextEdit="1"/>
                </p:cNvSpPr>
                <p:nvPr/>
              </p:nvSpPr>
              <p:spPr>
                <a:xfrm>
                  <a:off x="8665808" y="2177736"/>
                  <a:ext cx="470344" cy="394019"/>
                </a:xfrm>
                <a:prstGeom prst="rect">
                  <a:avLst/>
                </a:prstGeom>
                <a:blipFill>
                  <a:blip r:embed="rId4"/>
                  <a:stretch>
                    <a:fillRect b="-10938"/>
                  </a:stretch>
                </a:blipFill>
                <a:ln>
                  <a:no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 name="Hộp Văn bản 30">
                  <a:extLst>
                    <a:ext uri="{FF2B5EF4-FFF2-40B4-BE49-F238E27FC236}">
                      <a16:creationId xmlns:a16="http://schemas.microsoft.com/office/drawing/2014/main" id="{099A5634-A9ED-0DFA-DDB8-85E36E65B4E9}"/>
                    </a:ext>
                  </a:extLst>
                </p:cNvPr>
                <p:cNvSpPr txBox="1"/>
                <p:nvPr/>
              </p:nvSpPr>
              <p:spPr>
                <a:xfrm>
                  <a:off x="8665808" y="2482688"/>
                  <a:ext cx="470344"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b="1" i="1" dirty="0" smtClean="0">
                                <a:latin typeface="Cambria Math" panose="02040503050406030204" pitchFamily="18" charset="0"/>
                              </a:rPr>
                            </m:ctrlPr>
                          </m:sSubPr>
                          <m:e>
                            <m:r>
                              <m:rPr>
                                <m:sty m:val="p"/>
                              </m:rPr>
                              <a:rPr lang="vi-VN" b="1" i="1" dirty="0">
                                <a:latin typeface="Cambria Math" panose="02040503050406030204" pitchFamily="18" charset="0"/>
                              </a:rPr>
                              <m:t>i</m:t>
                            </m:r>
                          </m:e>
                          <m:sub>
                            <m:r>
                              <m:rPr>
                                <m:sty m:val="p"/>
                              </m:rPr>
                              <a:rPr lang="vi-VN" b="1" i="1" dirty="0">
                                <a:latin typeface="Cambria Math" panose="02040503050406030204" pitchFamily="18" charset="0"/>
                              </a:rPr>
                              <m:t>d</m:t>
                            </m:r>
                          </m:sub>
                        </m:sSub>
                      </m:oMath>
                    </m:oMathPara>
                  </a14:m>
                  <a:endParaRPr lang="vi-VN" dirty="0"/>
                </a:p>
              </p:txBody>
            </p:sp>
          </mc:Choice>
          <mc:Fallback xmlns="">
            <p:sp>
              <p:nvSpPr>
                <p:cNvPr id="31" name="Hộp Văn bản 30">
                  <a:extLst>
                    <a:ext uri="{FF2B5EF4-FFF2-40B4-BE49-F238E27FC236}">
                      <a16:creationId xmlns:a16="http://schemas.microsoft.com/office/drawing/2014/main" id="{099A5634-A9ED-0DFA-DDB8-85E36E65B4E9}"/>
                    </a:ext>
                  </a:extLst>
                </p:cNvPr>
                <p:cNvSpPr txBox="1">
                  <a:spLocks noRot="1" noChangeAspect="1" noMove="1" noResize="1" noEditPoints="1" noAdjustHandles="1" noChangeArrowheads="1" noChangeShapeType="1" noTextEdit="1"/>
                </p:cNvSpPr>
                <p:nvPr/>
              </p:nvSpPr>
              <p:spPr>
                <a:xfrm>
                  <a:off x="8665808" y="2482688"/>
                  <a:ext cx="470344" cy="369332"/>
                </a:xfrm>
                <a:prstGeom prst="rect">
                  <a:avLst/>
                </a:prstGeom>
                <a:blipFill>
                  <a:blip r:embed="rId5"/>
                  <a:stretch>
                    <a:fillRect b="-3333"/>
                  </a:stretch>
                </a:blipFill>
                <a:ln>
                  <a:noFill/>
                </a:ln>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2" name="Hộp Văn bản 31">
                  <a:extLst>
                    <a:ext uri="{FF2B5EF4-FFF2-40B4-BE49-F238E27FC236}">
                      <a16:creationId xmlns:a16="http://schemas.microsoft.com/office/drawing/2014/main" id="{40694A52-79ED-4D67-668D-00AE4909EC10}"/>
                    </a:ext>
                  </a:extLst>
                </p:cNvPr>
                <p:cNvSpPr txBox="1"/>
                <p:nvPr/>
              </p:nvSpPr>
              <p:spPr>
                <a:xfrm>
                  <a:off x="8664476" y="2754360"/>
                  <a:ext cx="470344" cy="394019"/>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b="1" i="1" dirty="0" smtClean="0">
                                <a:latin typeface="Cambria Math" panose="02040503050406030204" pitchFamily="18" charset="0"/>
                              </a:rPr>
                            </m:ctrlPr>
                          </m:sSubPr>
                          <m:e>
                            <m:r>
                              <m:rPr>
                                <m:sty m:val="p"/>
                              </m:rPr>
                              <a:rPr lang="vi-VN" b="1" i="1" dirty="0">
                                <a:latin typeface="Cambria Math" panose="02040503050406030204" pitchFamily="18" charset="0"/>
                              </a:rPr>
                              <m:t>i</m:t>
                            </m:r>
                          </m:e>
                          <m:sub>
                            <m:r>
                              <m:rPr>
                                <m:sty m:val="p"/>
                              </m:rPr>
                              <a:rPr lang="vi-VN" b="1" i="1" dirty="0">
                                <a:latin typeface="Cambria Math" panose="02040503050406030204" pitchFamily="18" charset="0"/>
                              </a:rPr>
                              <m:t>q</m:t>
                            </m:r>
                          </m:sub>
                        </m:sSub>
                      </m:oMath>
                    </m:oMathPara>
                  </a14:m>
                  <a:endParaRPr lang="vi-VN" dirty="0"/>
                </a:p>
              </p:txBody>
            </p:sp>
          </mc:Choice>
          <mc:Fallback xmlns="">
            <p:sp>
              <p:nvSpPr>
                <p:cNvPr id="32" name="Hộp Văn bản 31">
                  <a:extLst>
                    <a:ext uri="{FF2B5EF4-FFF2-40B4-BE49-F238E27FC236}">
                      <a16:creationId xmlns:a16="http://schemas.microsoft.com/office/drawing/2014/main" id="{40694A52-79ED-4D67-668D-00AE4909EC10}"/>
                    </a:ext>
                  </a:extLst>
                </p:cNvPr>
                <p:cNvSpPr txBox="1">
                  <a:spLocks noRot="1" noChangeAspect="1" noMove="1" noResize="1" noEditPoints="1" noAdjustHandles="1" noChangeArrowheads="1" noChangeShapeType="1" noTextEdit="1"/>
                </p:cNvSpPr>
                <p:nvPr/>
              </p:nvSpPr>
              <p:spPr>
                <a:xfrm>
                  <a:off x="8664476" y="2754360"/>
                  <a:ext cx="470344" cy="394019"/>
                </a:xfrm>
                <a:prstGeom prst="rect">
                  <a:avLst/>
                </a:prstGeom>
                <a:blipFill>
                  <a:blip r:embed="rId6"/>
                  <a:stretch>
                    <a:fillRect b="-4615"/>
                  </a:stretch>
                </a:blipFill>
                <a:ln>
                  <a:noFill/>
                </a:ln>
              </p:spPr>
              <p:txBody>
                <a:bodyPr/>
                <a:lstStyle/>
                <a:p>
                  <a:r>
                    <a:rPr lang="vi-VN">
                      <a:noFill/>
                    </a:rPr>
                    <a:t> </a:t>
                  </a:r>
                </a:p>
              </p:txBody>
            </p:sp>
          </mc:Fallback>
        </mc:AlternateContent>
      </p:grpSp>
    </p:spTree>
    <p:extLst>
      <p:ext uri="{BB962C8B-B14F-4D97-AF65-F5344CB8AC3E}">
        <p14:creationId xmlns:p14="http://schemas.microsoft.com/office/powerpoint/2010/main" val="246696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biểu đồ, bản phác thảo, Phông chữ, Bản vẽ kỹ thuật&#10;&#10;Mô tả được tạo tự động">
            <a:extLst>
              <a:ext uri="{FF2B5EF4-FFF2-40B4-BE49-F238E27FC236}">
                <a16:creationId xmlns:a16="http://schemas.microsoft.com/office/drawing/2014/main" id="{2389AF52-7F27-3437-8E0F-2517073FF5C6}"/>
              </a:ext>
            </a:extLst>
          </p:cNvPr>
          <p:cNvPicPr>
            <a:picLocks noChangeAspect="1"/>
          </p:cNvPicPr>
          <p:nvPr/>
        </p:nvPicPr>
        <p:blipFill>
          <a:blip r:embed="rId2"/>
          <a:stretch>
            <a:fillRect/>
          </a:stretch>
        </p:blipFill>
        <p:spPr>
          <a:xfrm>
            <a:off x="3737000" y="13346"/>
            <a:ext cx="3534410" cy="1485900"/>
          </a:xfrm>
          <a:prstGeom prst="rect">
            <a:avLst/>
          </a:prstGeom>
        </p:spPr>
      </p:pic>
      <p:grpSp>
        <p:nvGrpSpPr>
          <p:cNvPr id="2" name="Nhóm 1">
            <a:extLst>
              <a:ext uri="{FF2B5EF4-FFF2-40B4-BE49-F238E27FC236}">
                <a16:creationId xmlns:a16="http://schemas.microsoft.com/office/drawing/2014/main" id="{A31644E5-7F6C-19F7-F98E-AFA93D71F773}"/>
              </a:ext>
            </a:extLst>
          </p:cNvPr>
          <p:cNvGrpSpPr/>
          <p:nvPr/>
        </p:nvGrpSpPr>
        <p:grpSpPr>
          <a:xfrm>
            <a:off x="4886632" y="2665771"/>
            <a:ext cx="511278" cy="481781"/>
            <a:chOff x="4886632" y="2703871"/>
            <a:chExt cx="511278" cy="481781"/>
          </a:xfrm>
        </p:grpSpPr>
        <p:sp>
          <p:nvSpPr>
            <p:cNvPr id="3" name="Hình chữ nhật 2">
              <a:extLst>
                <a:ext uri="{FF2B5EF4-FFF2-40B4-BE49-F238E27FC236}">
                  <a16:creationId xmlns:a16="http://schemas.microsoft.com/office/drawing/2014/main" id="{0C217C34-3641-557E-4467-5E0679EF70AE}"/>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4" name="Rectangle 81">
              <a:extLst>
                <a:ext uri="{FF2B5EF4-FFF2-40B4-BE49-F238E27FC236}">
                  <a16:creationId xmlns:a16="http://schemas.microsoft.com/office/drawing/2014/main" id="{A604A466-5E0B-FD98-99A3-5F7F061733E6}"/>
                </a:ext>
              </a:extLst>
            </p:cNvPr>
            <p:cNvSpPr/>
            <p:nvPr/>
          </p:nvSpPr>
          <p:spPr>
            <a:xfrm>
              <a:off x="4958567" y="2775484"/>
              <a:ext cx="367408" cy="338554"/>
            </a:xfrm>
            <a:prstGeom prst="rect">
              <a:avLst/>
            </a:prstGeom>
          </p:spPr>
          <p:txBody>
            <a:bodyPr wrap="none">
              <a:spAutoFit/>
            </a:bodyPr>
            <a:lstStyle/>
            <a:p>
              <a:r>
                <a:rPr lang="vi-VN" sz="1600" dirty="0">
                  <a:latin typeface="+mj-lt"/>
                </a:rPr>
                <a:t>PI</a:t>
              </a:r>
              <a:endParaRPr lang="en-GB" sz="1600" dirty="0">
                <a:latin typeface="+mj-lt"/>
              </a:endParaRPr>
            </a:p>
          </p:txBody>
        </p:sp>
      </p:grpSp>
      <p:cxnSp>
        <p:nvCxnSpPr>
          <p:cNvPr id="10" name="Straight Arrow Connector 29">
            <a:extLst>
              <a:ext uri="{FF2B5EF4-FFF2-40B4-BE49-F238E27FC236}">
                <a16:creationId xmlns:a16="http://schemas.microsoft.com/office/drawing/2014/main" id="{91102FF5-4F34-F26E-9A42-F049ABDBB0EF}"/>
              </a:ext>
            </a:extLst>
          </p:cNvPr>
          <p:cNvCxnSpPr>
            <a:cxnSpLocks/>
            <a:endCxn id="3" idx="1"/>
          </p:cNvCxnSpPr>
          <p:nvPr/>
        </p:nvCxnSpPr>
        <p:spPr>
          <a:xfrm>
            <a:off x="4232910" y="2906662"/>
            <a:ext cx="65372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Nhóm 10">
            <a:extLst>
              <a:ext uri="{FF2B5EF4-FFF2-40B4-BE49-F238E27FC236}">
                <a16:creationId xmlns:a16="http://schemas.microsoft.com/office/drawing/2014/main" id="{5C939C60-D231-01F8-381B-7481C99EEF8B}"/>
              </a:ext>
            </a:extLst>
          </p:cNvPr>
          <p:cNvGrpSpPr/>
          <p:nvPr/>
        </p:nvGrpSpPr>
        <p:grpSpPr>
          <a:xfrm>
            <a:off x="6027893" y="2603426"/>
            <a:ext cx="344966" cy="654402"/>
            <a:chOff x="4886632" y="2703871"/>
            <a:chExt cx="522372" cy="481781"/>
          </a:xfrm>
        </p:grpSpPr>
        <p:sp>
          <p:nvSpPr>
            <p:cNvPr id="12" name="Hình chữ nhật 11">
              <a:extLst>
                <a:ext uri="{FF2B5EF4-FFF2-40B4-BE49-F238E27FC236}">
                  <a16:creationId xmlns:a16="http://schemas.microsoft.com/office/drawing/2014/main" id="{6DB91B4A-451B-7C47-E3BD-ECFFF9B6F6DE}"/>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13" name="Rectangle 81">
                  <a:extLst>
                    <a:ext uri="{FF2B5EF4-FFF2-40B4-BE49-F238E27FC236}">
                      <a16:creationId xmlns:a16="http://schemas.microsoft.com/office/drawing/2014/main" id="{234BE66D-6150-BF81-5F79-DE64B614AAA0}"/>
                    </a:ext>
                  </a:extLst>
                </p:cNvPr>
                <p:cNvSpPr/>
                <p:nvPr/>
              </p:nvSpPr>
              <p:spPr>
                <a:xfrm>
                  <a:off x="4886632" y="2722494"/>
                  <a:ext cx="522372" cy="408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rPr>
                            </m:ctrlPr>
                          </m:fPr>
                          <m:num>
                            <m:r>
                              <a:rPr lang="vi-VN" sz="1600" i="1">
                                <a:latin typeface="Cambria Math" panose="02040503050406030204" pitchFamily="18" charset="0"/>
                              </a:rPr>
                              <m:t>1</m:t>
                            </m:r>
                          </m:num>
                          <m:den>
                            <m:r>
                              <m:rPr>
                                <m:sty m:val="p"/>
                              </m:rPr>
                              <a:rPr lang="vi-VN" sz="1600" i="1">
                                <a:latin typeface="Cambria Math" panose="02040503050406030204" pitchFamily="18" charset="0"/>
                              </a:rPr>
                              <m:t>s</m:t>
                            </m:r>
                          </m:den>
                        </m:f>
                      </m:oMath>
                    </m:oMathPara>
                  </a14:m>
                  <a:endParaRPr lang="en-GB" sz="1600" dirty="0">
                    <a:latin typeface="+mj-lt"/>
                  </a:endParaRPr>
                </a:p>
              </p:txBody>
            </p:sp>
          </mc:Choice>
          <mc:Fallback xmlns="">
            <p:sp>
              <p:nvSpPr>
                <p:cNvPr id="16" name="Rectangle 81">
                  <a:extLst>
                    <a:ext uri="{FF2B5EF4-FFF2-40B4-BE49-F238E27FC236}">
                      <a16:creationId xmlns:a16="http://schemas.microsoft.com/office/drawing/2014/main" id="{937617E5-21A3-D3F0-69ED-64B4D0B2A275}"/>
                    </a:ext>
                  </a:extLst>
                </p:cNvPr>
                <p:cNvSpPr>
                  <a:spLocks noRot="1" noChangeAspect="1" noMove="1" noResize="1" noEditPoints="1" noAdjustHandles="1" noChangeArrowheads="1" noChangeShapeType="1" noTextEdit="1"/>
                </p:cNvSpPr>
                <p:nvPr/>
              </p:nvSpPr>
              <p:spPr>
                <a:xfrm>
                  <a:off x="4886632" y="2722494"/>
                  <a:ext cx="522372" cy="408570"/>
                </a:xfrm>
                <a:prstGeom prst="rect">
                  <a:avLst/>
                </a:prstGeom>
                <a:blipFill>
                  <a:blip r:embed="rId3"/>
                  <a:stretch>
                    <a:fillRect/>
                  </a:stretch>
                </a:blipFill>
              </p:spPr>
              <p:txBody>
                <a:bodyPr/>
                <a:lstStyle/>
                <a:p>
                  <a:r>
                    <a:rPr lang="vi-VN">
                      <a:noFill/>
                    </a:rPr>
                    <a:t> </a:t>
                  </a:r>
                </a:p>
              </p:txBody>
            </p:sp>
          </mc:Fallback>
        </mc:AlternateContent>
      </p:grpSp>
      <p:cxnSp>
        <p:nvCxnSpPr>
          <p:cNvPr id="15" name="Straight Arrow Connector 29">
            <a:extLst>
              <a:ext uri="{FF2B5EF4-FFF2-40B4-BE49-F238E27FC236}">
                <a16:creationId xmlns:a16="http://schemas.microsoft.com/office/drawing/2014/main" id="{188664B9-CA25-22E5-096E-C6C5E1E1A9EA}"/>
              </a:ext>
            </a:extLst>
          </p:cNvPr>
          <p:cNvCxnSpPr>
            <a:cxnSpLocks/>
            <a:stCxn id="3" idx="3"/>
            <a:endCxn id="13" idx="1"/>
          </p:cNvCxnSpPr>
          <p:nvPr/>
        </p:nvCxnSpPr>
        <p:spPr>
          <a:xfrm flipV="1">
            <a:off x="5397910" y="2906202"/>
            <a:ext cx="629983" cy="46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4" name="Viết tay 33">
                <a:extLst>
                  <a:ext uri="{FF2B5EF4-FFF2-40B4-BE49-F238E27FC236}">
                    <a16:creationId xmlns:a16="http://schemas.microsoft.com/office/drawing/2014/main" id="{20CD6C56-9AEB-B317-1F54-799573C76369}"/>
                  </a:ext>
                </a:extLst>
              </p14:cNvPr>
              <p14:cNvContentPartPr/>
              <p14:nvPr/>
            </p14:nvContentPartPr>
            <p14:xfrm>
              <a:off x="6602208" y="2907239"/>
              <a:ext cx="360" cy="360"/>
            </p14:xfrm>
          </p:contentPart>
        </mc:Choice>
        <mc:Fallback xmlns="">
          <p:pic>
            <p:nvPicPr>
              <p:cNvPr id="34" name="Viết tay 33">
                <a:extLst>
                  <a:ext uri="{FF2B5EF4-FFF2-40B4-BE49-F238E27FC236}">
                    <a16:creationId xmlns:a16="http://schemas.microsoft.com/office/drawing/2014/main" id="{20CD6C56-9AEB-B317-1F54-799573C76369}"/>
                  </a:ext>
                </a:extLst>
              </p:cNvPr>
              <p:cNvPicPr/>
              <p:nvPr/>
            </p:nvPicPr>
            <p:blipFill>
              <a:blip r:embed="rId5"/>
              <a:stretch>
                <a:fillRect/>
              </a:stretch>
            </p:blipFill>
            <p:spPr>
              <a:xfrm>
                <a:off x="6584208" y="2889239"/>
                <a:ext cx="36000" cy="36000"/>
              </a:xfrm>
              <a:prstGeom prst="rect">
                <a:avLst/>
              </a:prstGeom>
            </p:spPr>
          </p:pic>
        </mc:Fallback>
      </mc:AlternateContent>
      <p:cxnSp>
        <p:nvCxnSpPr>
          <p:cNvPr id="35" name="Straight Arrow Connector 29">
            <a:extLst>
              <a:ext uri="{FF2B5EF4-FFF2-40B4-BE49-F238E27FC236}">
                <a16:creationId xmlns:a16="http://schemas.microsoft.com/office/drawing/2014/main" id="{8919C613-CECA-9479-0088-32F5E2130BC1}"/>
              </a:ext>
            </a:extLst>
          </p:cNvPr>
          <p:cNvCxnSpPr>
            <a:cxnSpLocks/>
          </p:cNvCxnSpPr>
          <p:nvPr/>
        </p:nvCxnSpPr>
        <p:spPr>
          <a:xfrm flipV="1">
            <a:off x="3485491" y="2905259"/>
            <a:ext cx="499153" cy="8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Hộp Văn bản 37">
                <a:extLst>
                  <a:ext uri="{FF2B5EF4-FFF2-40B4-BE49-F238E27FC236}">
                    <a16:creationId xmlns:a16="http://schemas.microsoft.com/office/drawing/2014/main" id="{3FA22C8A-E4B0-A130-BA99-49A03A6CCA0B}"/>
                  </a:ext>
                </a:extLst>
              </p:cNvPr>
              <p:cNvSpPr txBox="1"/>
              <p:nvPr/>
            </p:nvSpPr>
            <p:spPr>
              <a:xfrm>
                <a:off x="5463818" y="2617712"/>
                <a:ext cx="42591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smtClean="0">
                              <a:solidFill>
                                <a:schemeClr val="tx1"/>
                              </a:solidFill>
                              <a:latin typeface="Cambria Math" panose="02040503050406030204" pitchFamily="18" charset="0"/>
                            </a:rPr>
                            <m:t>𝜔</m:t>
                          </m:r>
                        </m:e>
                      </m:acc>
                    </m:oMath>
                  </m:oMathPara>
                </a14:m>
                <a:endParaRPr lang="vi-VN" dirty="0"/>
              </a:p>
            </p:txBody>
          </p:sp>
        </mc:Choice>
        <mc:Fallback xmlns="">
          <p:sp>
            <p:nvSpPr>
              <p:cNvPr id="38" name="Hộp Văn bản 37">
                <a:extLst>
                  <a:ext uri="{FF2B5EF4-FFF2-40B4-BE49-F238E27FC236}">
                    <a16:creationId xmlns:a16="http://schemas.microsoft.com/office/drawing/2014/main" id="{3FA22C8A-E4B0-A130-BA99-49A03A6CCA0B}"/>
                  </a:ext>
                </a:extLst>
              </p:cNvPr>
              <p:cNvSpPr txBox="1">
                <a:spLocks noRot="1" noChangeAspect="1" noMove="1" noResize="1" noEditPoints="1" noAdjustHandles="1" noChangeArrowheads="1" noChangeShapeType="1" noTextEdit="1"/>
              </p:cNvSpPr>
              <p:nvPr/>
            </p:nvSpPr>
            <p:spPr>
              <a:xfrm>
                <a:off x="5463818" y="2617712"/>
                <a:ext cx="425917" cy="276999"/>
              </a:xfrm>
              <a:prstGeom prst="rect">
                <a:avLst/>
              </a:prstGeom>
              <a:blipFill>
                <a:blip r:embed="rId6"/>
                <a:stretch>
                  <a:fillRect t="-21739" r="-58571"/>
                </a:stretch>
              </a:blipFill>
            </p:spPr>
            <p:txBody>
              <a:bodyPr/>
              <a:lstStyle/>
              <a:p>
                <a:r>
                  <a:rPr lang="vi-VN">
                    <a:noFill/>
                  </a:rPr>
                  <a:t> </a:t>
                </a:r>
              </a:p>
            </p:txBody>
          </p:sp>
        </mc:Fallback>
      </mc:AlternateContent>
      <p:grpSp>
        <p:nvGrpSpPr>
          <p:cNvPr id="49" name="Nhóm 48">
            <a:extLst>
              <a:ext uri="{FF2B5EF4-FFF2-40B4-BE49-F238E27FC236}">
                <a16:creationId xmlns:a16="http://schemas.microsoft.com/office/drawing/2014/main" id="{161FF30F-29BC-34B0-9051-A31A9D4E3BD8}"/>
              </a:ext>
            </a:extLst>
          </p:cNvPr>
          <p:cNvGrpSpPr/>
          <p:nvPr/>
        </p:nvGrpSpPr>
        <p:grpSpPr>
          <a:xfrm>
            <a:off x="3987931" y="2783690"/>
            <a:ext cx="237656" cy="245941"/>
            <a:chOff x="3995254" y="2022357"/>
            <a:chExt cx="237656" cy="245941"/>
          </a:xfrm>
        </p:grpSpPr>
        <p:sp>
          <p:nvSpPr>
            <p:cNvPr id="41" name="Hình Bầu dục 40">
              <a:extLst>
                <a:ext uri="{FF2B5EF4-FFF2-40B4-BE49-F238E27FC236}">
                  <a16:creationId xmlns:a16="http://schemas.microsoft.com/office/drawing/2014/main" id="{8ABFA1F8-5DEA-801F-3E0F-486781E068D5}"/>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44" name="Đường nối Thẳng 43">
              <a:extLst>
                <a:ext uri="{FF2B5EF4-FFF2-40B4-BE49-F238E27FC236}">
                  <a16:creationId xmlns:a16="http://schemas.microsoft.com/office/drawing/2014/main" id="{652D9B15-4B26-AD9A-9D3E-0B073F5B41E8}"/>
                </a:ext>
              </a:extLst>
            </p:cNvPr>
            <p:cNvCxnSpPr>
              <a:stCxn id="41" idx="1"/>
              <a:endCxn id="41"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a:extLst>
                <a:ext uri="{FF2B5EF4-FFF2-40B4-BE49-F238E27FC236}">
                  <a16:creationId xmlns:a16="http://schemas.microsoft.com/office/drawing/2014/main" id="{AA89AB6C-66C9-A986-8295-BAE0A444E124}"/>
                </a:ext>
              </a:extLst>
            </p:cNvPr>
            <p:cNvCxnSpPr>
              <a:cxnSpLocks/>
              <a:stCxn id="41" idx="3"/>
              <a:endCxn id="41"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 name="Hộp Văn bản 55">
            <a:extLst>
              <a:ext uri="{FF2B5EF4-FFF2-40B4-BE49-F238E27FC236}">
                <a16:creationId xmlns:a16="http://schemas.microsoft.com/office/drawing/2014/main" id="{D69BB4F9-9352-0041-B9D5-EB0AA891EDFB}"/>
              </a:ext>
            </a:extLst>
          </p:cNvPr>
          <p:cNvSpPr txBox="1"/>
          <p:nvPr/>
        </p:nvSpPr>
        <p:spPr>
          <a:xfrm>
            <a:off x="3857772" y="2648490"/>
            <a:ext cx="212518" cy="215444"/>
          </a:xfrm>
          <a:prstGeom prst="rect">
            <a:avLst/>
          </a:prstGeom>
          <a:noFill/>
        </p:spPr>
        <p:txBody>
          <a:bodyPr wrap="square" lIns="0" tIns="0" rIns="0" bIns="0" rtlCol="0">
            <a:spAutoFit/>
          </a:bodyPr>
          <a:lstStyle/>
          <a:p>
            <a:r>
              <a:rPr lang="vi-VN" sz="1400" dirty="0">
                <a:latin typeface="+mj-lt"/>
              </a:rPr>
              <a:t>+</a:t>
            </a:r>
          </a:p>
        </p:txBody>
      </p:sp>
      <p:sp>
        <p:nvSpPr>
          <p:cNvPr id="58" name="Hộp Văn bản 57">
            <a:extLst>
              <a:ext uri="{FF2B5EF4-FFF2-40B4-BE49-F238E27FC236}">
                <a16:creationId xmlns:a16="http://schemas.microsoft.com/office/drawing/2014/main" id="{0CE64B65-9B80-81F6-D6D6-F0077084BE72}"/>
              </a:ext>
            </a:extLst>
          </p:cNvPr>
          <p:cNvSpPr txBox="1"/>
          <p:nvPr/>
        </p:nvSpPr>
        <p:spPr>
          <a:xfrm>
            <a:off x="3890580" y="2898017"/>
            <a:ext cx="212518" cy="215444"/>
          </a:xfrm>
          <a:prstGeom prst="rect">
            <a:avLst/>
          </a:prstGeom>
          <a:noFill/>
        </p:spPr>
        <p:txBody>
          <a:bodyPr wrap="square" lIns="0" tIns="0" rIns="0" bIns="0" rtlCol="0">
            <a:spAutoFit/>
          </a:bodyPr>
          <a:lstStyle/>
          <a:p>
            <a:r>
              <a:rPr lang="vi-VN" sz="1400" dirty="0">
                <a:latin typeface="+mj-lt"/>
              </a:rPr>
              <a:t>_</a:t>
            </a:r>
          </a:p>
        </p:txBody>
      </p:sp>
      <p:cxnSp>
        <p:nvCxnSpPr>
          <p:cNvPr id="62" name="Đường kết nối: Mũi tên Gấp khúc 61">
            <a:extLst>
              <a:ext uri="{FF2B5EF4-FFF2-40B4-BE49-F238E27FC236}">
                <a16:creationId xmlns:a16="http://schemas.microsoft.com/office/drawing/2014/main" id="{81D6558E-91D6-7D98-6042-7098F095D83D}"/>
              </a:ext>
            </a:extLst>
          </p:cNvPr>
          <p:cNvCxnSpPr>
            <a:cxnSpLocks/>
          </p:cNvCxnSpPr>
          <p:nvPr/>
        </p:nvCxnSpPr>
        <p:spPr>
          <a:xfrm rot="5400000">
            <a:off x="5522249" y="4638605"/>
            <a:ext cx="959422" cy="650366"/>
          </a:xfrm>
          <a:prstGeom prst="bentConnector2">
            <a:avLst/>
          </a:prstGeom>
          <a:ln w="9525">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90D24C3F-9C18-B340-267B-4E3AAFF2A634}"/>
                  </a:ext>
                </a:extLst>
              </p:cNvPr>
              <p:cNvSpPr txBox="1"/>
              <p:nvPr/>
            </p:nvSpPr>
            <p:spPr>
              <a:xfrm>
                <a:off x="3353233" y="2524193"/>
                <a:ext cx="425917" cy="3810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i="1" smtClean="0">
                              <a:solidFill>
                                <a:srgbClr val="836967"/>
                              </a:solidFill>
                              <a:latin typeface="Cambria Math" panose="02040503050406030204" pitchFamily="18" charset="0"/>
                            </a:rPr>
                          </m:ctrlPr>
                        </m:sSubPr>
                        <m:e>
                          <m:acc>
                            <m:accPr>
                              <m:chr m:val="̂"/>
                              <m:ctrlPr>
                                <a:rPr lang="vi-VN" i="1">
                                  <a:solidFill>
                                    <a:srgbClr val="836967"/>
                                  </a:solidFill>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𝑒</m:t>
                          </m:r>
                        </m:sub>
                      </m:sSub>
                    </m:oMath>
                  </m:oMathPara>
                </a14:m>
                <a:endParaRPr lang="vi-VN" dirty="0"/>
              </a:p>
            </p:txBody>
          </p:sp>
        </mc:Choice>
        <mc:Fallback xmlns="">
          <p:sp>
            <p:nvSpPr>
              <p:cNvPr id="8" name="Hộp Văn bản 7">
                <a:extLst>
                  <a:ext uri="{FF2B5EF4-FFF2-40B4-BE49-F238E27FC236}">
                    <a16:creationId xmlns:a16="http://schemas.microsoft.com/office/drawing/2014/main" id="{90D24C3F-9C18-B340-267B-4E3AAFF2A634}"/>
                  </a:ext>
                </a:extLst>
              </p:cNvPr>
              <p:cNvSpPr txBox="1">
                <a:spLocks noRot="1" noChangeAspect="1" noMove="1" noResize="1" noEditPoints="1" noAdjustHandles="1" noChangeArrowheads="1" noChangeShapeType="1" noTextEdit="1"/>
              </p:cNvSpPr>
              <p:nvPr/>
            </p:nvSpPr>
            <p:spPr>
              <a:xfrm>
                <a:off x="3353233" y="2524193"/>
                <a:ext cx="425917" cy="381066"/>
              </a:xfrm>
              <a:prstGeom prst="rect">
                <a:avLst/>
              </a:prstGeom>
              <a:blipFill>
                <a:blip r:embed="rId7"/>
                <a:stretch>
                  <a:fillRect t="-6349" r="-12857"/>
                </a:stretch>
              </a:blipFill>
            </p:spPr>
            <p:txBody>
              <a:bodyPr/>
              <a:lstStyle/>
              <a:p>
                <a:r>
                  <a:rPr lang="vi-VN">
                    <a:noFill/>
                  </a:rPr>
                  <a:t> </a:t>
                </a:r>
              </a:p>
            </p:txBody>
          </p:sp>
        </mc:Fallback>
      </mc:AlternateContent>
      <p:grpSp>
        <p:nvGrpSpPr>
          <p:cNvPr id="42" name="Nhóm 41">
            <a:extLst>
              <a:ext uri="{FF2B5EF4-FFF2-40B4-BE49-F238E27FC236}">
                <a16:creationId xmlns:a16="http://schemas.microsoft.com/office/drawing/2014/main" id="{E59984C5-FE27-0513-C11C-7A3C8E842AE6}"/>
              </a:ext>
            </a:extLst>
          </p:cNvPr>
          <p:cNvGrpSpPr/>
          <p:nvPr/>
        </p:nvGrpSpPr>
        <p:grpSpPr>
          <a:xfrm>
            <a:off x="8651267" y="5079941"/>
            <a:ext cx="3405558" cy="1635236"/>
            <a:chOff x="3209112" y="2577632"/>
            <a:chExt cx="3405558" cy="1635236"/>
          </a:xfrm>
        </p:grpSpPr>
        <p:grpSp>
          <p:nvGrpSpPr>
            <p:cNvPr id="43" name="Nhóm 42">
              <a:extLst>
                <a:ext uri="{FF2B5EF4-FFF2-40B4-BE49-F238E27FC236}">
                  <a16:creationId xmlns:a16="http://schemas.microsoft.com/office/drawing/2014/main" id="{19B399B5-4A81-DDCE-5D3E-A069939C8D75}"/>
                </a:ext>
              </a:extLst>
            </p:cNvPr>
            <p:cNvGrpSpPr/>
            <p:nvPr/>
          </p:nvGrpSpPr>
          <p:grpSpPr>
            <a:xfrm>
              <a:off x="4886632" y="2665771"/>
              <a:ext cx="511278" cy="481781"/>
              <a:chOff x="4886632" y="2703871"/>
              <a:chExt cx="511278" cy="481781"/>
            </a:xfrm>
          </p:grpSpPr>
          <p:sp>
            <p:nvSpPr>
              <p:cNvPr id="69" name="Hình chữ nhật 68">
                <a:extLst>
                  <a:ext uri="{FF2B5EF4-FFF2-40B4-BE49-F238E27FC236}">
                    <a16:creationId xmlns:a16="http://schemas.microsoft.com/office/drawing/2014/main" id="{4B6FB1AA-C634-308F-E390-86D3DFD54417}"/>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70" name="Rectangle 81">
                <a:extLst>
                  <a:ext uri="{FF2B5EF4-FFF2-40B4-BE49-F238E27FC236}">
                    <a16:creationId xmlns:a16="http://schemas.microsoft.com/office/drawing/2014/main" id="{E1D86189-C8D7-FB90-6233-EFF53DE17899}"/>
                  </a:ext>
                </a:extLst>
              </p:cNvPr>
              <p:cNvSpPr/>
              <p:nvPr/>
            </p:nvSpPr>
            <p:spPr>
              <a:xfrm>
                <a:off x="4958567" y="2775484"/>
                <a:ext cx="367408" cy="338554"/>
              </a:xfrm>
              <a:prstGeom prst="rect">
                <a:avLst/>
              </a:prstGeom>
            </p:spPr>
            <p:txBody>
              <a:bodyPr wrap="none">
                <a:spAutoFit/>
              </a:bodyPr>
              <a:lstStyle/>
              <a:p>
                <a:r>
                  <a:rPr lang="vi-VN" sz="1600" dirty="0">
                    <a:latin typeface="+mj-lt"/>
                  </a:rPr>
                  <a:t>PI</a:t>
                </a:r>
                <a:endParaRPr lang="en-GB" sz="1600" dirty="0">
                  <a:latin typeface="+mj-lt"/>
                </a:endParaRPr>
              </a:p>
            </p:txBody>
          </p:sp>
        </p:grpSp>
        <p:cxnSp>
          <p:nvCxnSpPr>
            <p:cNvPr id="46" name="Straight Arrow Connector 29">
              <a:extLst>
                <a:ext uri="{FF2B5EF4-FFF2-40B4-BE49-F238E27FC236}">
                  <a16:creationId xmlns:a16="http://schemas.microsoft.com/office/drawing/2014/main" id="{7497C67D-D67B-F916-A4D3-619CB1A41FD0}"/>
                </a:ext>
              </a:extLst>
            </p:cNvPr>
            <p:cNvCxnSpPr>
              <a:cxnSpLocks/>
              <a:endCxn id="69" idx="1"/>
            </p:cNvCxnSpPr>
            <p:nvPr/>
          </p:nvCxnSpPr>
          <p:spPr>
            <a:xfrm>
              <a:off x="4232910" y="2906662"/>
              <a:ext cx="65372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Nhóm 46">
              <a:extLst>
                <a:ext uri="{FF2B5EF4-FFF2-40B4-BE49-F238E27FC236}">
                  <a16:creationId xmlns:a16="http://schemas.microsoft.com/office/drawing/2014/main" id="{CDCDB516-9F8D-D67E-FC27-1BF055AE2967}"/>
                </a:ext>
              </a:extLst>
            </p:cNvPr>
            <p:cNvGrpSpPr/>
            <p:nvPr/>
          </p:nvGrpSpPr>
          <p:grpSpPr>
            <a:xfrm>
              <a:off x="4981413" y="3558466"/>
              <a:ext cx="344966" cy="654402"/>
              <a:chOff x="4886632" y="2703871"/>
              <a:chExt cx="522372" cy="481781"/>
            </a:xfrm>
          </p:grpSpPr>
          <p:sp>
            <p:nvSpPr>
              <p:cNvPr id="67" name="Hình chữ nhật 66">
                <a:extLst>
                  <a:ext uri="{FF2B5EF4-FFF2-40B4-BE49-F238E27FC236}">
                    <a16:creationId xmlns:a16="http://schemas.microsoft.com/office/drawing/2014/main" id="{56A323EB-D81D-8ED0-5F62-E490FB4B0EE9}"/>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68" name="Rectangle 81">
                    <a:extLst>
                      <a:ext uri="{FF2B5EF4-FFF2-40B4-BE49-F238E27FC236}">
                        <a16:creationId xmlns:a16="http://schemas.microsoft.com/office/drawing/2014/main" id="{6D77B742-A414-14EA-850C-5CD075FB9CA0}"/>
                      </a:ext>
                    </a:extLst>
                  </p:cNvPr>
                  <p:cNvSpPr/>
                  <p:nvPr/>
                </p:nvSpPr>
                <p:spPr>
                  <a:xfrm>
                    <a:off x="4886632" y="2722494"/>
                    <a:ext cx="522372" cy="408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rPr>
                              </m:ctrlPr>
                            </m:fPr>
                            <m:num>
                              <m:r>
                                <a:rPr lang="vi-VN" sz="1600" i="1">
                                  <a:latin typeface="Cambria Math" panose="02040503050406030204" pitchFamily="18" charset="0"/>
                                </a:rPr>
                                <m:t>1</m:t>
                              </m:r>
                            </m:num>
                            <m:den>
                              <m:r>
                                <m:rPr>
                                  <m:sty m:val="p"/>
                                </m:rPr>
                                <a:rPr lang="vi-VN" sz="1600" i="1">
                                  <a:latin typeface="Cambria Math" panose="02040503050406030204" pitchFamily="18" charset="0"/>
                                </a:rPr>
                                <m:t>s</m:t>
                              </m:r>
                            </m:den>
                          </m:f>
                        </m:oMath>
                      </m:oMathPara>
                    </a14:m>
                    <a:endParaRPr lang="en-GB" sz="1600" dirty="0">
                      <a:latin typeface="+mj-lt"/>
                    </a:endParaRPr>
                  </a:p>
                </p:txBody>
              </p:sp>
            </mc:Choice>
            <mc:Fallback xmlns="">
              <p:sp>
                <p:nvSpPr>
                  <p:cNvPr id="16" name="Rectangle 81">
                    <a:extLst>
                      <a:ext uri="{FF2B5EF4-FFF2-40B4-BE49-F238E27FC236}">
                        <a16:creationId xmlns:a16="http://schemas.microsoft.com/office/drawing/2014/main" id="{937617E5-21A3-D3F0-69ED-64B4D0B2A275}"/>
                      </a:ext>
                    </a:extLst>
                  </p:cNvPr>
                  <p:cNvSpPr>
                    <a:spLocks noRot="1" noChangeAspect="1" noMove="1" noResize="1" noEditPoints="1" noAdjustHandles="1" noChangeArrowheads="1" noChangeShapeType="1" noTextEdit="1"/>
                  </p:cNvSpPr>
                  <p:nvPr/>
                </p:nvSpPr>
                <p:spPr>
                  <a:xfrm>
                    <a:off x="4886632" y="2722494"/>
                    <a:ext cx="522372" cy="408570"/>
                  </a:xfrm>
                  <a:prstGeom prst="rect">
                    <a:avLst/>
                  </a:prstGeom>
                  <a:blipFill>
                    <a:blip r:embed="rId3"/>
                    <a:stretch>
                      <a:fillRect/>
                    </a:stretch>
                  </a:blipFill>
                </p:spPr>
                <p:txBody>
                  <a:bodyPr/>
                  <a:lstStyle/>
                  <a:p>
                    <a:r>
                      <a:rPr lang="vi-VN">
                        <a:noFill/>
                      </a:rPr>
                      <a:t> </a:t>
                    </a:r>
                  </a:p>
                </p:txBody>
              </p:sp>
            </mc:Fallback>
          </mc:AlternateContent>
        </p:grpSp>
        <p:cxnSp>
          <p:nvCxnSpPr>
            <p:cNvPr id="48" name="Straight Arrow Connector 29">
              <a:extLst>
                <a:ext uri="{FF2B5EF4-FFF2-40B4-BE49-F238E27FC236}">
                  <a16:creationId xmlns:a16="http://schemas.microsoft.com/office/drawing/2014/main" id="{753810A8-D552-172C-E0A3-2C206E3A1FD5}"/>
                </a:ext>
              </a:extLst>
            </p:cNvPr>
            <p:cNvCxnSpPr>
              <a:cxnSpLocks/>
              <a:stCxn id="69" idx="3"/>
            </p:cNvCxnSpPr>
            <p:nvPr/>
          </p:nvCxnSpPr>
          <p:spPr>
            <a:xfrm>
              <a:off x="5397910" y="2906662"/>
              <a:ext cx="1216760" cy="42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Đường kết nối: Mũi tên Gấp khúc 49">
              <a:extLst>
                <a:ext uri="{FF2B5EF4-FFF2-40B4-BE49-F238E27FC236}">
                  <a16:creationId xmlns:a16="http://schemas.microsoft.com/office/drawing/2014/main" id="{F3488E2F-B5E7-3DAE-32BC-4AF4DDE4A8BC}"/>
                </a:ext>
              </a:extLst>
            </p:cNvPr>
            <p:cNvCxnSpPr>
              <a:cxnSpLocks/>
              <a:stCxn id="67" idx="1"/>
              <a:endCxn id="64" idx="4"/>
            </p:cNvCxnSpPr>
            <p:nvPr/>
          </p:nvCxnSpPr>
          <p:spPr>
            <a:xfrm rot="10800000">
              <a:off x="4106759" y="3029631"/>
              <a:ext cx="874654" cy="85603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51" name="Viết tay 50">
                  <a:extLst>
                    <a:ext uri="{FF2B5EF4-FFF2-40B4-BE49-F238E27FC236}">
                      <a16:creationId xmlns:a16="http://schemas.microsoft.com/office/drawing/2014/main" id="{3A26944A-D40C-1D13-03DC-FC4D06024428}"/>
                    </a:ext>
                  </a:extLst>
                </p14:cNvPr>
                <p14:cNvContentPartPr/>
                <p14:nvPr/>
              </p14:nvContentPartPr>
              <p14:xfrm>
                <a:off x="5969418" y="2908620"/>
                <a:ext cx="360" cy="360"/>
              </p14:xfrm>
            </p:contentPart>
          </mc:Choice>
          <mc:Fallback xmlns="">
            <p:pic>
              <p:nvPicPr>
                <p:cNvPr id="51" name="Viết tay 50">
                  <a:extLst>
                    <a:ext uri="{FF2B5EF4-FFF2-40B4-BE49-F238E27FC236}">
                      <a16:creationId xmlns:a16="http://schemas.microsoft.com/office/drawing/2014/main" id="{3A26944A-D40C-1D13-03DC-FC4D06024428}"/>
                    </a:ext>
                  </a:extLst>
                </p:cNvPr>
                <p:cNvPicPr/>
                <p:nvPr/>
              </p:nvPicPr>
              <p:blipFill>
                <a:blip r:embed="rId9"/>
                <a:stretch>
                  <a:fillRect/>
                </a:stretch>
              </p:blipFill>
              <p:spPr>
                <a:xfrm>
                  <a:off x="5951418" y="2890620"/>
                  <a:ext cx="36000" cy="36000"/>
                </a:xfrm>
                <a:prstGeom prst="rect">
                  <a:avLst/>
                </a:prstGeom>
              </p:spPr>
            </p:pic>
          </mc:Fallback>
        </mc:AlternateContent>
        <p:cxnSp>
          <p:nvCxnSpPr>
            <p:cNvPr id="52" name="Straight Arrow Connector 29">
              <a:extLst>
                <a:ext uri="{FF2B5EF4-FFF2-40B4-BE49-F238E27FC236}">
                  <a16:creationId xmlns:a16="http://schemas.microsoft.com/office/drawing/2014/main" id="{E5EFC7FF-147F-05AD-13C6-CE709B0FF9C1}"/>
                </a:ext>
              </a:extLst>
            </p:cNvPr>
            <p:cNvCxnSpPr>
              <a:cxnSpLocks/>
            </p:cNvCxnSpPr>
            <p:nvPr/>
          </p:nvCxnSpPr>
          <p:spPr>
            <a:xfrm flipV="1">
              <a:off x="3209112" y="2905259"/>
              <a:ext cx="775532" cy="70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Hộp Văn bản 53">
                  <a:extLst>
                    <a:ext uri="{FF2B5EF4-FFF2-40B4-BE49-F238E27FC236}">
                      <a16:creationId xmlns:a16="http://schemas.microsoft.com/office/drawing/2014/main" id="{1838252E-8A62-DEF6-A81F-37D6669DEE42}"/>
                    </a:ext>
                  </a:extLst>
                </p:cNvPr>
                <p:cNvSpPr txBox="1"/>
                <p:nvPr/>
              </p:nvSpPr>
              <p:spPr>
                <a:xfrm>
                  <a:off x="4144058" y="3358113"/>
                  <a:ext cx="200696" cy="288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a:solidFill>
                                  <a:schemeClr val="tx1"/>
                                </a:solidFill>
                                <a:latin typeface="Cambria Math" panose="02040503050406030204" pitchFamily="18" charset="0"/>
                              </a:rPr>
                              <m:t>𝜃</m:t>
                            </m:r>
                          </m:e>
                        </m:acc>
                      </m:oMath>
                    </m:oMathPara>
                  </a14:m>
                  <a:endParaRPr lang="vi-VN" dirty="0"/>
                </a:p>
              </p:txBody>
            </p:sp>
          </mc:Choice>
          <mc:Fallback xmlns="">
            <p:sp>
              <p:nvSpPr>
                <p:cNvPr id="54" name="Hộp Văn bản 53">
                  <a:extLst>
                    <a:ext uri="{FF2B5EF4-FFF2-40B4-BE49-F238E27FC236}">
                      <a16:creationId xmlns:a16="http://schemas.microsoft.com/office/drawing/2014/main" id="{1838252E-8A62-DEF6-A81F-37D6669DEE42}"/>
                    </a:ext>
                  </a:extLst>
                </p:cNvPr>
                <p:cNvSpPr txBox="1">
                  <a:spLocks noRot="1" noChangeAspect="1" noMove="1" noResize="1" noEditPoints="1" noAdjustHandles="1" noChangeArrowheads="1" noChangeShapeType="1" noTextEdit="1"/>
                </p:cNvSpPr>
                <p:nvPr/>
              </p:nvSpPr>
              <p:spPr>
                <a:xfrm>
                  <a:off x="4144058" y="3358113"/>
                  <a:ext cx="200696" cy="288733"/>
                </a:xfrm>
                <a:prstGeom prst="rect">
                  <a:avLst/>
                </a:prstGeom>
                <a:blipFill>
                  <a:blip r:embed="rId10"/>
                  <a:stretch>
                    <a:fillRect l="-28125" t="-22917" r="-84375" b="-8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5" name="Hộp Văn bản 54">
                  <a:extLst>
                    <a:ext uri="{FF2B5EF4-FFF2-40B4-BE49-F238E27FC236}">
                      <a16:creationId xmlns:a16="http://schemas.microsoft.com/office/drawing/2014/main" id="{97235031-2620-6416-E430-C35D7A355E84}"/>
                    </a:ext>
                  </a:extLst>
                </p:cNvPr>
                <p:cNvSpPr txBox="1"/>
                <p:nvPr/>
              </p:nvSpPr>
              <p:spPr>
                <a:xfrm>
                  <a:off x="6114185" y="2577632"/>
                  <a:ext cx="235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smtClean="0">
                                <a:solidFill>
                                  <a:schemeClr val="tx1"/>
                                </a:solidFill>
                                <a:latin typeface="Cambria Math" panose="02040503050406030204" pitchFamily="18" charset="0"/>
                              </a:rPr>
                              <m:t>𝜔</m:t>
                            </m:r>
                          </m:e>
                        </m:acc>
                      </m:oMath>
                    </m:oMathPara>
                  </a14:m>
                  <a:endParaRPr lang="vi-VN" dirty="0"/>
                </a:p>
              </p:txBody>
            </p:sp>
          </mc:Choice>
          <mc:Fallback xmlns="">
            <p:sp>
              <p:nvSpPr>
                <p:cNvPr id="55" name="Hộp Văn bản 54">
                  <a:extLst>
                    <a:ext uri="{FF2B5EF4-FFF2-40B4-BE49-F238E27FC236}">
                      <a16:creationId xmlns:a16="http://schemas.microsoft.com/office/drawing/2014/main" id="{97235031-2620-6416-E430-C35D7A355E84}"/>
                    </a:ext>
                  </a:extLst>
                </p:cNvPr>
                <p:cNvSpPr txBox="1">
                  <a:spLocks noRot="1" noChangeAspect="1" noMove="1" noResize="1" noEditPoints="1" noAdjustHandles="1" noChangeArrowheads="1" noChangeShapeType="1" noTextEdit="1"/>
                </p:cNvSpPr>
                <p:nvPr/>
              </p:nvSpPr>
              <p:spPr>
                <a:xfrm>
                  <a:off x="6114185" y="2577632"/>
                  <a:ext cx="235897" cy="276999"/>
                </a:xfrm>
                <a:prstGeom prst="rect">
                  <a:avLst/>
                </a:prstGeom>
                <a:blipFill>
                  <a:blip r:embed="rId11"/>
                  <a:stretch>
                    <a:fillRect l="-13158" t="-21739" r="-65789"/>
                  </a:stretch>
                </a:blipFill>
              </p:spPr>
              <p:txBody>
                <a:bodyPr/>
                <a:lstStyle/>
                <a:p>
                  <a:r>
                    <a:rPr lang="vi-VN">
                      <a:noFill/>
                    </a:rPr>
                    <a:t> </a:t>
                  </a:r>
                </a:p>
              </p:txBody>
            </p:sp>
          </mc:Fallback>
        </mc:AlternateContent>
        <p:grpSp>
          <p:nvGrpSpPr>
            <p:cNvPr id="57" name="Nhóm 56">
              <a:extLst>
                <a:ext uri="{FF2B5EF4-FFF2-40B4-BE49-F238E27FC236}">
                  <a16:creationId xmlns:a16="http://schemas.microsoft.com/office/drawing/2014/main" id="{DC941056-F55C-A2DF-F776-6A5F2358B04B}"/>
                </a:ext>
              </a:extLst>
            </p:cNvPr>
            <p:cNvGrpSpPr/>
            <p:nvPr/>
          </p:nvGrpSpPr>
          <p:grpSpPr>
            <a:xfrm>
              <a:off x="3987931" y="2783690"/>
              <a:ext cx="237656" cy="245941"/>
              <a:chOff x="3995254" y="2022357"/>
              <a:chExt cx="237656" cy="245941"/>
            </a:xfrm>
          </p:grpSpPr>
          <p:sp>
            <p:nvSpPr>
              <p:cNvPr id="64" name="Hình Bầu dục 63">
                <a:extLst>
                  <a:ext uri="{FF2B5EF4-FFF2-40B4-BE49-F238E27FC236}">
                    <a16:creationId xmlns:a16="http://schemas.microsoft.com/office/drawing/2014/main" id="{CB5D89D2-0A1C-5972-5025-AB66AF04C9A6}"/>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5" name="Đường nối Thẳng 64">
                <a:extLst>
                  <a:ext uri="{FF2B5EF4-FFF2-40B4-BE49-F238E27FC236}">
                    <a16:creationId xmlns:a16="http://schemas.microsoft.com/office/drawing/2014/main" id="{964C6EB6-227A-9B8C-DB9E-F49A0ADEE8EF}"/>
                  </a:ext>
                </a:extLst>
              </p:cNvPr>
              <p:cNvCxnSpPr>
                <a:stCxn id="64" idx="1"/>
                <a:endCxn id="64"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Đường nối Thẳng 65">
                <a:extLst>
                  <a:ext uri="{FF2B5EF4-FFF2-40B4-BE49-F238E27FC236}">
                    <a16:creationId xmlns:a16="http://schemas.microsoft.com/office/drawing/2014/main" id="{2D87A0BF-EE8A-0FE7-2E11-85867CC81EB1}"/>
                  </a:ext>
                </a:extLst>
              </p:cNvPr>
              <p:cNvCxnSpPr>
                <a:cxnSpLocks/>
                <a:stCxn id="64" idx="3"/>
                <a:endCxn id="64"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9" name="Hộp Văn bản 58">
                  <a:extLst>
                    <a:ext uri="{FF2B5EF4-FFF2-40B4-BE49-F238E27FC236}">
                      <a16:creationId xmlns:a16="http://schemas.microsoft.com/office/drawing/2014/main" id="{83A60F7A-CB12-4567-261F-74E5E610848F}"/>
                    </a:ext>
                  </a:extLst>
                </p:cNvPr>
                <p:cNvSpPr txBox="1"/>
                <p:nvPr/>
              </p:nvSpPr>
              <p:spPr>
                <a:xfrm>
                  <a:off x="3224158" y="2628218"/>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vi-VN" i="1" smtClean="0">
                                <a:solidFill>
                                  <a:srgbClr val="836967"/>
                                </a:solidFill>
                                <a:latin typeface="Cambria Math" panose="02040503050406030204" pitchFamily="18" charset="0"/>
                              </a:rPr>
                            </m:ctrlPr>
                          </m:sSupPr>
                          <m:e>
                            <m:r>
                              <a:rPr lang="vi-VN" i="1">
                                <a:latin typeface="Cambria Math" panose="02040503050406030204" pitchFamily="18" charset="0"/>
                              </a:rPr>
                              <m:t>𝜃</m:t>
                            </m:r>
                          </m:e>
                          <m:sup>
                            <m:r>
                              <a:rPr lang="vi-VN" i="0">
                                <a:latin typeface="Cambria Math" panose="02040503050406030204" pitchFamily="18" charset="0"/>
                              </a:rPr>
                              <m:t>∗</m:t>
                            </m:r>
                          </m:sup>
                        </m:sSup>
                      </m:oMath>
                    </m:oMathPara>
                  </a14:m>
                  <a:endParaRPr lang="vi-VN" dirty="0"/>
                </a:p>
              </p:txBody>
            </p:sp>
          </mc:Choice>
          <mc:Fallback xmlns="">
            <p:sp>
              <p:nvSpPr>
                <p:cNvPr id="59" name="Hộp Văn bản 58">
                  <a:extLst>
                    <a:ext uri="{FF2B5EF4-FFF2-40B4-BE49-F238E27FC236}">
                      <a16:creationId xmlns:a16="http://schemas.microsoft.com/office/drawing/2014/main" id="{83A60F7A-CB12-4567-261F-74E5E610848F}"/>
                    </a:ext>
                  </a:extLst>
                </p:cNvPr>
                <p:cNvSpPr txBox="1">
                  <a:spLocks noRot="1" noChangeAspect="1" noMove="1" noResize="1" noEditPoints="1" noAdjustHandles="1" noChangeArrowheads="1" noChangeShapeType="1" noTextEdit="1"/>
                </p:cNvSpPr>
                <p:nvPr/>
              </p:nvSpPr>
              <p:spPr>
                <a:xfrm>
                  <a:off x="3224158" y="2628218"/>
                  <a:ext cx="296491" cy="276999"/>
                </a:xfrm>
                <a:prstGeom prst="rect">
                  <a:avLst/>
                </a:prstGeom>
                <a:blipFill>
                  <a:blip r:embed="rId12"/>
                  <a:stretch>
                    <a:fillRect l="-18750" r="-2083" b="-8889"/>
                  </a:stretch>
                </a:blipFill>
              </p:spPr>
              <p:txBody>
                <a:bodyPr/>
                <a:lstStyle/>
                <a:p>
                  <a:r>
                    <a:rPr lang="vi-VN">
                      <a:noFill/>
                    </a:rPr>
                    <a:t> </a:t>
                  </a:r>
                </a:p>
              </p:txBody>
            </p:sp>
          </mc:Fallback>
        </mc:AlternateContent>
        <p:sp>
          <p:nvSpPr>
            <p:cNvPr id="60" name="Hộp Văn bản 59">
              <a:extLst>
                <a:ext uri="{FF2B5EF4-FFF2-40B4-BE49-F238E27FC236}">
                  <a16:creationId xmlns:a16="http://schemas.microsoft.com/office/drawing/2014/main" id="{731D1A3D-D385-7BB8-8509-114692D3D618}"/>
                </a:ext>
              </a:extLst>
            </p:cNvPr>
            <p:cNvSpPr txBox="1"/>
            <p:nvPr/>
          </p:nvSpPr>
          <p:spPr>
            <a:xfrm>
              <a:off x="3857772" y="2648490"/>
              <a:ext cx="212518" cy="215444"/>
            </a:xfrm>
            <a:prstGeom prst="rect">
              <a:avLst/>
            </a:prstGeom>
            <a:noFill/>
          </p:spPr>
          <p:txBody>
            <a:bodyPr wrap="square" lIns="0" tIns="0" rIns="0" bIns="0" rtlCol="0">
              <a:spAutoFit/>
            </a:bodyPr>
            <a:lstStyle/>
            <a:p>
              <a:r>
                <a:rPr lang="vi-VN" sz="1400" dirty="0">
                  <a:latin typeface="+mj-lt"/>
                </a:rPr>
                <a:t>+</a:t>
              </a:r>
            </a:p>
          </p:txBody>
        </p:sp>
        <p:sp>
          <p:nvSpPr>
            <p:cNvPr id="61" name="Hộp Văn bản 60">
              <a:extLst>
                <a:ext uri="{FF2B5EF4-FFF2-40B4-BE49-F238E27FC236}">
                  <a16:creationId xmlns:a16="http://schemas.microsoft.com/office/drawing/2014/main" id="{327F4DE9-5C31-D968-1994-13E112EF98B2}"/>
                </a:ext>
              </a:extLst>
            </p:cNvPr>
            <p:cNvSpPr txBox="1"/>
            <p:nvPr/>
          </p:nvSpPr>
          <p:spPr>
            <a:xfrm>
              <a:off x="4177918" y="2968216"/>
              <a:ext cx="212518" cy="215444"/>
            </a:xfrm>
            <a:prstGeom prst="rect">
              <a:avLst/>
            </a:prstGeom>
            <a:noFill/>
          </p:spPr>
          <p:txBody>
            <a:bodyPr wrap="square" lIns="0" tIns="0" rIns="0" bIns="0" rtlCol="0">
              <a:spAutoFit/>
            </a:bodyPr>
            <a:lstStyle/>
            <a:p>
              <a:r>
                <a:rPr lang="vi-VN" sz="1400" dirty="0">
                  <a:latin typeface="+mj-lt"/>
                </a:rPr>
                <a:t>_</a:t>
              </a:r>
            </a:p>
          </p:txBody>
        </p:sp>
        <p:cxnSp>
          <p:nvCxnSpPr>
            <p:cNvPr id="63" name="Đường kết nối: Mũi tên Gấp khúc 62">
              <a:extLst>
                <a:ext uri="{FF2B5EF4-FFF2-40B4-BE49-F238E27FC236}">
                  <a16:creationId xmlns:a16="http://schemas.microsoft.com/office/drawing/2014/main" id="{40EFF7FD-A7C6-DF45-B657-52FEA68635A7}"/>
                </a:ext>
              </a:extLst>
            </p:cNvPr>
            <p:cNvCxnSpPr>
              <a:cxnSpLocks/>
              <a:endCxn id="67" idx="3"/>
            </p:cNvCxnSpPr>
            <p:nvPr/>
          </p:nvCxnSpPr>
          <p:spPr>
            <a:xfrm rot="5400000">
              <a:off x="5164525" y="3080773"/>
              <a:ext cx="959422" cy="650366"/>
            </a:xfrm>
            <a:prstGeom prst="bentConnector2">
              <a:avLst/>
            </a:prstGeom>
            <a:ln w="9525">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0F8C6F88-D56E-55A6-EF36-60DFF1923FF7}"/>
                  </a:ext>
                </a:extLst>
              </p:cNvPr>
              <p:cNvSpPr txBox="1"/>
              <p:nvPr/>
            </p:nvSpPr>
            <p:spPr>
              <a:xfrm>
                <a:off x="4215401" y="2544868"/>
                <a:ext cx="56247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𝛥</m:t>
                      </m:r>
                      <m:r>
                        <a:rPr lang="vi-VN" i="1" smtClean="0">
                          <a:latin typeface="Cambria Math" panose="02040503050406030204" pitchFamily="18" charset="0"/>
                        </a:rPr>
                        <m:t>𝑒</m:t>
                      </m:r>
                    </m:oMath>
                  </m:oMathPara>
                </a14:m>
                <a:endParaRPr lang="vi-VN" dirty="0"/>
              </a:p>
            </p:txBody>
          </p:sp>
        </mc:Choice>
        <mc:Fallback xmlns="">
          <p:sp>
            <p:nvSpPr>
              <p:cNvPr id="9" name="Hộp Văn bản 8">
                <a:extLst>
                  <a:ext uri="{FF2B5EF4-FFF2-40B4-BE49-F238E27FC236}">
                    <a16:creationId xmlns:a16="http://schemas.microsoft.com/office/drawing/2014/main" id="{0F8C6F88-D56E-55A6-EF36-60DFF1923FF7}"/>
                  </a:ext>
                </a:extLst>
              </p:cNvPr>
              <p:cNvSpPr txBox="1">
                <a:spLocks noRot="1" noChangeAspect="1" noMove="1" noResize="1" noEditPoints="1" noAdjustHandles="1" noChangeArrowheads="1" noChangeShapeType="1" noTextEdit="1"/>
              </p:cNvSpPr>
              <p:nvPr/>
            </p:nvSpPr>
            <p:spPr>
              <a:xfrm>
                <a:off x="4215401" y="2544868"/>
                <a:ext cx="562474" cy="369332"/>
              </a:xfrm>
              <a:prstGeom prst="rect">
                <a:avLst/>
              </a:prstGeom>
              <a:blipFill>
                <a:blip r:embed="rId13"/>
                <a:stretch>
                  <a:fillRect/>
                </a:stretch>
              </a:blipFill>
            </p:spPr>
            <p:txBody>
              <a:bodyPr/>
              <a:lstStyle/>
              <a:p>
                <a:r>
                  <a:rPr lang="vi-VN">
                    <a:noFill/>
                  </a:rPr>
                  <a:t> </a:t>
                </a:r>
              </a:p>
            </p:txBody>
          </p:sp>
        </mc:Fallback>
      </mc:AlternateContent>
      <p:grpSp>
        <p:nvGrpSpPr>
          <p:cNvPr id="6" name="Nhóm 5">
            <a:extLst>
              <a:ext uri="{FF2B5EF4-FFF2-40B4-BE49-F238E27FC236}">
                <a16:creationId xmlns:a16="http://schemas.microsoft.com/office/drawing/2014/main" id="{230687CD-0D5B-DD98-CC95-7231A9BFB283}"/>
              </a:ext>
            </a:extLst>
          </p:cNvPr>
          <p:cNvGrpSpPr/>
          <p:nvPr/>
        </p:nvGrpSpPr>
        <p:grpSpPr>
          <a:xfrm>
            <a:off x="8077432" y="728380"/>
            <a:ext cx="3478908" cy="1687270"/>
            <a:chOff x="3135762" y="2525598"/>
            <a:chExt cx="3478908" cy="1687270"/>
          </a:xfrm>
        </p:grpSpPr>
        <p:grpSp>
          <p:nvGrpSpPr>
            <p:cNvPr id="7" name="Nhóm 6">
              <a:extLst>
                <a:ext uri="{FF2B5EF4-FFF2-40B4-BE49-F238E27FC236}">
                  <a16:creationId xmlns:a16="http://schemas.microsoft.com/office/drawing/2014/main" id="{B70F3593-21AA-BA9E-C464-1C1E413FED56}"/>
                </a:ext>
              </a:extLst>
            </p:cNvPr>
            <p:cNvGrpSpPr/>
            <p:nvPr/>
          </p:nvGrpSpPr>
          <p:grpSpPr>
            <a:xfrm>
              <a:off x="3209112" y="2577632"/>
              <a:ext cx="3405558" cy="1635236"/>
              <a:chOff x="3209112" y="2577632"/>
              <a:chExt cx="3405558" cy="1635236"/>
            </a:xfrm>
          </p:grpSpPr>
          <p:grpSp>
            <p:nvGrpSpPr>
              <p:cNvPr id="17" name="Nhóm 16">
                <a:extLst>
                  <a:ext uri="{FF2B5EF4-FFF2-40B4-BE49-F238E27FC236}">
                    <a16:creationId xmlns:a16="http://schemas.microsoft.com/office/drawing/2014/main" id="{06B5E5D9-F71A-78C4-329F-B1A36DAB63C1}"/>
                  </a:ext>
                </a:extLst>
              </p:cNvPr>
              <p:cNvGrpSpPr/>
              <p:nvPr/>
            </p:nvGrpSpPr>
            <p:grpSpPr>
              <a:xfrm>
                <a:off x="4886632" y="2665771"/>
                <a:ext cx="511278" cy="481781"/>
                <a:chOff x="4886632" y="2703871"/>
                <a:chExt cx="511278" cy="481781"/>
              </a:xfrm>
            </p:grpSpPr>
            <p:sp>
              <p:nvSpPr>
                <p:cNvPr id="53" name="Hình chữ nhật 52">
                  <a:extLst>
                    <a:ext uri="{FF2B5EF4-FFF2-40B4-BE49-F238E27FC236}">
                      <a16:creationId xmlns:a16="http://schemas.microsoft.com/office/drawing/2014/main" id="{76FCC344-6736-4BF6-5638-9F5872FF4976}"/>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71" name="Rectangle 81">
                  <a:extLst>
                    <a:ext uri="{FF2B5EF4-FFF2-40B4-BE49-F238E27FC236}">
                      <a16:creationId xmlns:a16="http://schemas.microsoft.com/office/drawing/2014/main" id="{9D994C0D-657A-55B1-803C-3D8F2EA2D219}"/>
                    </a:ext>
                  </a:extLst>
                </p:cNvPr>
                <p:cNvSpPr/>
                <p:nvPr/>
              </p:nvSpPr>
              <p:spPr>
                <a:xfrm>
                  <a:off x="4958567" y="2775484"/>
                  <a:ext cx="367408" cy="338554"/>
                </a:xfrm>
                <a:prstGeom prst="rect">
                  <a:avLst/>
                </a:prstGeom>
              </p:spPr>
              <p:txBody>
                <a:bodyPr wrap="none">
                  <a:spAutoFit/>
                </a:bodyPr>
                <a:lstStyle/>
                <a:p>
                  <a:r>
                    <a:rPr lang="vi-VN" sz="1600" dirty="0">
                      <a:latin typeface="+mj-lt"/>
                    </a:rPr>
                    <a:t>PI</a:t>
                  </a:r>
                  <a:endParaRPr lang="en-GB" sz="1600" dirty="0">
                    <a:latin typeface="+mj-lt"/>
                  </a:endParaRPr>
                </a:p>
              </p:txBody>
            </p:sp>
          </p:grpSp>
          <p:cxnSp>
            <p:nvCxnSpPr>
              <p:cNvPr id="18" name="Straight Arrow Connector 29">
                <a:extLst>
                  <a:ext uri="{FF2B5EF4-FFF2-40B4-BE49-F238E27FC236}">
                    <a16:creationId xmlns:a16="http://schemas.microsoft.com/office/drawing/2014/main" id="{821349C2-A59B-BADF-AFF2-82938B13DA72}"/>
                  </a:ext>
                </a:extLst>
              </p:cNvPr>
              <p:cNvCxnSpPr>
                <a:cxnSpLocks/>
                <a:endCxn id="53" idx="1"/>
              </p:cNvCxnSpPr>
              <p:nvPr/>
            </p:nvCxnSpPr>
            <p:spPr>
              <a:xfrm>
                <a:off x="4232910" y="2906662"/>
                <a:ext cx="65372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Nhóm 18">
                <a:extLst>
                  <a:ext uri="{FF2B5EF4-FFF2-40B4-BE49-F238E27FC236}">
                    <a16:creationId xmlns:a16="http://schemas.microsoft.com/office/drawing/2014/main" id="{63FA7578-E3BE-A04F-12BA-C739D08E4088}"/>
                  </a:ext>
                </a:extLst>
              </p:cNvPr>
              <p:cNvGrpSpPr/>
              <p:nvPr/>
            </p:nvGrpSpPr>
            <p:grpSpPr>
              <a:xfrm>
                <a:off x="4981413" y="3558466"/>
                <a:ext cx="344966" cy="654402"/>
                <a:chOff x="4886632" y="2703871"/>
                <a:chExt cx="522372" cy="481781"/>
              </a:xfrm>
            </p:grpSpPr>
            <p:sp>
              <p:nvSpPr>
                <p:cNvPr id="36" name="Hình chữ nhật 35">
                  <a:extLst>
                    <a:ext uri="{FF2B5EF4-FFF2-40B4-BE49-F238E27FC236}">
                      <a16:creationId xmlns:a16="http://schemas.microsoft.com/office/drawing/2014/main" id="{FFB4D4DF-4F08-A8BA-30A7-998EE3E78022}"/>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39" name="Rectangle 81">
                      <a:extLst>
                        <a:ext uri="{FF2B5EF4-FFF2-40B4-BE49-F238E27FC236}">
                          <a16:creationId xmlns:a16="http://schemas.microsoft.com/office/drawing/2014/main" id="{AEBF4537-D085-C206-E9AB-5806D3EF0EFD}"/>
                        </a:ext>
                      </a:extLst>
                    </p:cNvPr>
                    <p:cNvSpPr/>
                    <p:nvPr/>
                  </p:nvSpPr>
                  <p:spPr>
                    <a:xfrm>
                      <a:off x="4886632" y="2722494"/>
                      <a:ext cx="522372" cy="408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rPr>
                                </m:ctrlPr>
                              </m:fPr>
                              <m:num>
                                <m:r>
                                  <a:rPr lang="vi-VN" sz="1600" i="1">
                                    <a:latin typeface="Cambria Math" panose="02040503050406030204" pitchFamily="18" charset="0"/>
                                  </a:rPr>
                                  <m:t>1</m:t>
                                </m:r>
                              </m:num>
                              <m:den>
                                <m:r>
                                  <m:rPr>
                                    <m:sty m:val="p"/>
                                  </m:rPr>
                                  <a:rPr lang="vi-VN" sz="1600" i="1">
                                    <a:latin typeface="Cambria Math" panose="02040503050406030204" pitchFamily="18" charset="0"/>
                                  </a:rPr>
                                  <m:t>s</m:t>
                                </m:r>
                              </m:den>
                            </m:f>
                          </m:oMath>
                        </m:oMathPara>
                      </a14:m>
                      <a:endParaRPr lang="en-GB" sz="1600" dirty="0">
                        <a:latin typeface="+mj-lt"/>
                      </a:endParaRPr>
                    </a:p>
                  </p:txBody>
                </p:sp>
              </mc:Choice>
              <mc:Fallback xmlns="">
                <p:sp>
                  <p:nvSpPr>
                    <p:cNvPr id="16" name="Rectangle 81">
                      <a:extLst>
                        <a:ext uri="{FF2B5EF4-FFF2-40B4-BE49-F238E27FC236}">
                          <a16:creationId xmlns:a16="http://schemas.microsoft.com/office/drawing/2014/main" id="{937617E5-21A3-D3F0-69ED-64B4D0B2A275}"/>
                        </a:ext>
                      </a:extLst>
                    </p:cNvPr>
                    <p:cNvSpPr>
                      <a:spLocks noRot="1" noChangeAspect="1" noMove="1" noResize="1" noEditPoints="1" noAdjustHandles="1" noChangeArrowheads="1" noChangeShapeType="1" noTextEdit="1"/>
                    </p:cNvSpPr>
                    <p:nvPr/>
                  </p:nvSpPr>
                  <p:spPr>
                    <a:xfrm>
                      <a:off x="4886632" y="2722494"/>
                      <a:ext cx="522372" cy="408570"/>
                    </a:xfrm>
                    <a:prstGeom prst="rect">
                      <a:avLst/>
                    </a:prstGeom>
                    <a:blipFill>
                      <a:blip r:embed="rId3"/>
                      <a:stretch>
                        <a:fillRect/>
                      </a:stretch>
                    </a:blipFill>
                  </p:spPr>
                  <p:txBody>
                    <a:bodyPr/>
                    <a:lstStyle/>
                    <a:p>
                      <a:r>
                        <a:rPr lang="vi-VN">
                          <a:noFill/>
                        </a:rPr>
                        <a:t> </a:t>
                      </a:r>
                    </a:p>
                  </p:txBody>
                </p:sp>
              </mc:Fallback>
            </mc:AlternateContent>
          </p:grpSp>
          <p:cxnSp>
            <p:nvCxnSpPr>
              <p:cNvPr id="20" name="Straight Arrow Connector 29">
                <a:extLst>
                  <a:ext uri="{FF2B5EF4-FFF2-40B4-BE49-F238E27FC236}">
                    <a16:creationId xmlns:a16="http://schemas.microsoft.com/office/drawing/2014/main" id="{EFC8F6D1-3FF4-89D9-70AB-FB69DF2DAA62}"/>
                  </a:ext>
                </a:extLst>
              </p:cNvPr>
              <p:cNvCxnSpPr>
                <a:cxnSpLocks/>
                <a:stCxn id="53" idx="3"/>
              </p:cNvCxnSpPr>
              <p:nvPr/>
            </p:nvCxnSpPr>
            <p:spPr>
              <a:xfrm>
                <a:off x="5397910" y="2906662"/>
                <a:ext cx="1216760" cy="42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Đường kết nối: Mũi tên Gấp khúc 20">
                <a:extLst>
                  <a:ext uri="{FF2B5EF4-FFF2-40B4-BE49-F238E27FC236}">
                    <a16:creationId xmlns:a16="http://schemas.microsoft.com/office/drawing/2014/main" id="{6EC99269-836B-556E-5F58-D10E61417F25}"/>
                  </a:ext>
                </a:extLst>
              </p:cNvPr>
              <p:cNvCxnSpPr>
                <a:cxnSpLocks/>
                <a:stCxn id="36" idx="1"/>
                <a:endCxn id="30" idx="4"/>
              </p:cNvCxnSpPr>
              <p:nvPr/>
            </p:nvCxnSpPr>
            <p:spPr>
              <a:xfrm rot="10800000">
                <a:off x="4106759" y="3029631"/>
                <a:ext cx="874654" cy="85603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22" name="Viết tay 21">
                    <a:extLst>
                      <a:ext uri="{FF2B5EF4-FFF2-40B4-BE49-F238E27FC236}">
                        <a16:creationId xmlns:a16="http://schemas.microsoft.com/office/drawing/2014/main" id="{9AE029F0-0C28-31BA-D424-125B35EB3E81}"/>
                      </a:ext>
                    </a:extLst>
                  </p14:cNvPr>
                  <p14:cNvContentPartPr/>
                  <p14:nvPr/>
                </p14:nvContentPartPr>
                <p14:xfrm>
                  <a:off x="5969418" y="2908620"/>
                  <a:ext cx="360" cy="360"/>
                </p14:xfrm>
              </p:contentPart>
            </mc:Choice>
            <mc:Fallback xmlns="">
              <p:pic>
                <p:nvPicPr>
                  <p:cNvPr id="34" name="Viết tay 33">
                    <a:extLst>
                      <a:ext uri="{FF2B5EF4-FFF2-40B4-BE49-F238E27FC236}">
                        <a16:creationId xmlns:a16="http://schemas.microsoft.com/office/drawing/2014/main" id="{20CD6C56-9AEB-B317-1F54-799573C76369}"/>
                      </a:ext>
                    </a:extLst>
                  </p:cNvPr>
                  <p:cNvPicPr/>
                  <p:nvPr/>
                </p:nvPicPr>
                <p:blipFill>
                  <a:blip r:embed="rId9"/>
                  <a:stretch>
                    <a:fillRect/>
                  </a:stretch>
                </p:blipFill>
                <p:spPr>
                  <a:xfrm>
                    <a:off x="5951418" y="2890620"/>
                    <a:ext cx="36000" cy="36000"/>
                  </a:xfrm>
                  <a:prstGeom prst="rect">
                    <a:avLst/>
                  </a:prstGeom>
                </p:spPr>
              </p:pic>
            </mc:Fallback>
          </mc:AlternateContent>
          <p:cxnSp>
            <p:nvCxnSpPr>
              <p:cNvPr id="23" name="Straight Arrow Connector 29">
                <a:extLst>
                  <a:ext uri="{FF2B5EF4-FFF2-40B4-BE49-F238E27FC236}">
                    <a16:creationId xmlns:a16="http://schemas.microsoft.com/office/drawing/2014/main" id="{787229FA-F652-7CB6-B13B-5A576E14C2DA}"/>
                  </a:ext>
                </a:extLst>
              </p:cNvPr>
              <p:cNvCxnSpPr>
                <a:cxnSpLocks/>
              </p:cNvCxnSpPr>
              <p:nvPr/>
            </p:nvCxnSpPr>
            <p:spPr>
              <a:xfrm flipV="1">
                <a:off x="3209112" y="2905259"/>
                <a:ext cx="775532" cy="70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Hộp Văn bản 23">
                    <a:extLst>
                      <a:ext uri="{FF2B5EF4-FFF2-40B4-BE49-F238E27FC236}">
                        <a16:creationId xmlns:a16="http://schemas.microsoft.com/office/drawing/2014/main" id="{1FD9CC67-7E10-0330-F344-71DEEBFF98E6}"/>
                      </a:ext>
                    </a:extLst>
                  </p:cNvPr>
                  <p:cNvSpPr txBox="1"/>
                  <p:nvPr/>
                </p:nvSpPr>
                <p:spPr>
                  <a:xfrm>
                    <a:off x="4144058" y="3358113"/>
                    <a:ext cx="200696" cy="288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a:solidFill>
                                    <a:schemeClr val="tx1"/>
                                  </a:solidFill>
                                  <a:latin typeface="Cambria Math" panose="02040503050406030204" pitchFamily="18" charset="0"/>
                                </a:rPr>
                                <m:t>𝜃</m:t>
                              </m:r>
                            </m:e>
                          </m:acc>
                        </m:oMath>
                      </m:oMathPara>
                    </a14:m>
                    <a:endParaRPr lang="vi-VN" dirty="0"/>
                  </a:p>
                </p:txBody>
              </p:sp>
            </mc:Choice>
            <mc:Fallback xmlns="">
              <p:sp>
                <p:nvSpPr>
                  <p:cNvPr id="37" name="Hộp Văn bản 36">
                    <a:extLst>
                      <a:ext uri="{FF2B5EF4-FFF2-40B4-BE49-F238E27FC236}">
                        <a16:creationId xmlns:a16="http://schemas.microsoft.com/office/drawing/2014/main" id="{F0267C7C-5BD4-35FD-4589-53291402ABD4}"/>
                      </a:ext>
                    </a:extLst>
                  </p:cNvPr>
                  <p:cNvSpPr txBox="1">
                    <a:spLocks noRot="1" noChangeAspect="1" noMove="1" noResize="1" noEditPoints="1" noAdjustHandles="1" noChangeArrowheads="1" noChangeShapeType="1" noTextEdit="1"/>
                  </p:cNvSpPr>
                  <p:nvPr/>
                </p:nvSpPr>
                <p:spPr>
                  <a:xfrm>
                    <a:off x="4144058" y="3358113"/>
                    <a:ext cx="200696" cy="288733"/>
                  </a:xfrm>
                  <a:prstGeom prst="rect">
                    <a:avLst/>
                  </a:prstGeom>
                  <a:blipFill>
                    <a:blip r:embed="rId15"/>
                    <a:stretch>
                      <a:fillRect l="-27273" t="-25532" r="-78788" b="-851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5" name="Hộp Văn bản 24">
                    <a:extLst>
                      <a:ext uri="{FF2B5EF4-FFF2-40B4-BE49-F238E27FC236}">
                        <a16:creationId xmlns:a16="http://schemas.microsoft.com/office/drawing/2014/main" id="{5951DC1E-5A0B-3B4D-5CD3-3A555B161625}"/>
                      </a:ext>
                    </a:extLst>
                  </p:cNvPr>
                  <p:cNvSpPr txBox="1"/>
                  <p:nvPr/>
                </p:nvSpPr>
                <p:spPr>
                  <a:xfrm>
                    <a:off x="6114185" y="2577632"/>
                    <a:ext cx="42591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smtClean="0">
                                  <a:solidFill>
                                    <a:schemeClr val="tx1"/>
                                  </a:solidFill>
                                  <a:latin typeface="Cambria Math" panose="02040503050406030204" pitchFamily="18" charset="0"/>
                                </a:rPr>
                                <m:t>𝜔</m:t>
                              </m:r>
                            </m:e>
                          </m:acc>
                        </m:oMath>
                      </m:oMathPara>
                    </a14:m>
                    <a:endParaRPr lang="vi-VN" dirty="0"/>
                  </a:p>
                </p:txBody>
              </p:sp>
            </mc:Choice>
            <mc:Fallback xmlns="">
              <p:sp>
                <p:nvSpPr>
                  <p:cNvPr id="38" name="Hộp Văn bản 37">
                    <a:extLst>
                      <a:ext uri="{FF2B5EF4-FFF2-40B4-BE49-F238E27FC236}">
                        <a16:creationId xmlns:a16="http://schemas.microsoft.com/office/drawing/2014/main" id="{3FA22C8A-E4B0-A130-BA99-49A03A6CCA0B}"/>
                      </a:ext>
                    </a:extLst>
                  </p:cNvPr>
                  <p:cNvSpPr txBox="1">
                    <a:spLocks noRot="1" noChangeAspect="1" noMove="1" noResize="1" noEditPoints="1" noAdjustHandles="1" noChangeArrowheads="1" noChangeShapeType="1" noTextEdit="1"/>
                  </p:cNvSpPr>
                  <p:nvPr/>
                </p:nvSpPr>
                <p:spPr>
                  <a:xfrm>
                    <a:off x="6114185" y="2577632"/>
                    <a:ext cx="425917" cy="276999"/>
                  </a:xfrm>
                  <a:prstGeom prst="rect">
                    <a:avLst/>
                  </a:prstGeom>
                  <a:blipFill>
                    <a:blip r:embed="rId16"/>
                    <a:stretch>
                      <a:fillRect t="-24444" r="-57143" b="-2222"/>
                    </a:stretch>
                  </a:blipFill>
                </p:spPr>
                <p:txBody>
                  <a:bodyPr/>
                  <a:lstStyle/>
                  <a:p>
                    <a:r>
                      <a:rPr lang="vi-VN">
                        <a:noFill/>
                      </a:rPr>
                      <a:t> </a:t>
                    </a:r>
                  </a:p>
                </p:txBody>
              </p:sp>
            </mc:Fallback>
          </mc:AlternateContent>
          <p:grpSp>
            <p:nvGrpSpPr>
              <p:cNvPr id="26" name="Nhóm 25">
                <a:extLst>
                  <a:ext uri="{FF2B5EF4-FFF2-40B4-BE49-F238E27FC236}">
                    <a16:creationId xmlns:a16="http://schemas.microsoft.com/office/drawing/2014/main" id="{42D9E43E-A461-08AC-DD33-06010C88AF68}"/>
                  </a:ext>
                </a:extLst>
              </p:cNvPr>
              <p:cNvGrpSpPr/>
              <p:nvPr/>
            </p:nvGrpSpPr>
            <p:grpSpPr>
              <a:xfrm>
                <a:off x="3987931" y="2783690"/>
                <a:ext cx="237656" cy="245941"/>
                <a:chOff x="3995254" y="2022357"/>
                <a:chExt cx="237656" cy="245941"/>
              </a:xfrm>
            </p:grpSpPr>
            <p:sp>
              <p:nvSpPr>
                <p:cNvPr id="30" name="Hình Bầu dục 29">
                  <a:extLst>
                    <a:ext uri="{FF2B5EF4-FFF2-40B4-BE49-F238E27FC236}">
                      <a16:creationId xmlns:a16="http://schemas.microsoft.com/office/drawing/2014/main" id="{32BE62B3-0981-5742-99A2-36CFD1F6C952}"/>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32" name="Đường nối Thẳng 31">
                  <a:extLst>
                    <a:ext uri="{FF2B5EF4-FFF2-40B4-BE49-F238E27FC236}">
                      <a16:creationId xmlns:a16="http://schemas.microsoft.com/office/drawing/2014/main" id="{84BC63E3-3F45-5359-DF6F-AA1A03A33342}"/>
                    </a:ext>
                  </a:extLst>
                </p:cNvPr>
                <p:cNvCxnSpPr>
                  <a:stCxn id="30" idx="1"/>
                  <a:endCxn id="30"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a:extLst>
                    <a:ext uri="{FF2B5EF4-FFF2-40B4-BE49-F238E27FC236}">
                      <a16:creationId xmlns:a16="http://schemas.microsoft.com/office/drawing/2014/main" id="{F0B176C3-4EEC-7989-6CC2-9A19620B5A72}"/>
                    </a:ext>
                  </a:extLst>
                </p:cNvPr>
                <p:cNvCxnSpPr>
                  <a:cxnSpLocks/>
                  <a:stCxn id="30" idx="3"/>
                  <a:endCxn id="30"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Hộp Văn bản 26">
                <a:extLst>
                  <a:ext uri="{FF2B5EF4-FFF2-40B4-BE49-F238E27FC236}">
                    <a16:creationId xmlns:a16="http://schemas.microsoft.com/office/drawing/2014/main" id="{AB85516B-D2E5-3A85-B377-00B642E53826}"/>
                  </a:ext>
                </a:extLst>
              </p:cNvPr>
              <p:cNvSpPr txBox="1"/>
              <p:nvPr/>
            </p:nvSpPr>
            <p:spPr>
              <a:xfrm>
                <a:off x="3857772" y="2648490"/>
                <a:ext cx="212518" cy="215444"/>
              </a:xfrm>
              <a:prstGeom prst="rect">
                <a:avLst/>
              </a:prstGeom>
              <a:noFill/>
            </p:spPr>
            <p:txBody>
              <a:bodyPr wrap="square" lIns="0" tIns="0" rIns="0" bIns="0" rtlCol="0">
                <a:spAutoFit/>
              </a:bodyPr>
              <a:lstStyle/>
              <a:p>
                <a:r>
                  <a:rPr lang="vi-VN" sz="1400" dirty="0">
                    <a:latin typeface="+mj-lt"/>
                  </a:rPr>
                  <a:t>+</a:t>
                </a:r>
              </a:p>
            </p:txBody>
          </p:sp>
          <p:sp>
            <p:nvSpPr>
              <p:cNvPr id="28" name="Hộp Văn bản 27">
                <a:extLst>
                  <a:ext uri="{FF2B5EF4-FFF2-40B4-BE49-F238E27FC236}">
                    <a16:creationId xmlns:a16="http://schemas.microsoft.com/office/drawing/2014/main" id="{90D2DC4E-D2DD-4E00-13C6-E1B9DAD004D2}"/>
                  </a:ext>
                </a:extLst>
              </p:cNvPr>
              <p:cNvSpPr txBox="1"/>
              <p:nvPr/>
            </p:nvSpPr>
            <p:spPr>
              <a:xfrm>
                <a:off x="3931540" y="2968216"/>
                <a:ext cx="212518" cy="215444"/>
              </a:xfrm>
              <a:prstGeom prst="rect">
                <a:avLst/>
              </a:prstGeom>
              <a:noFill/>
            </p:spPr>
            <p:txBody>
              <a:bodyPr wrap="square" lIns="0" tIns="0" rIns="0" bIns="0" rtlCol="0">
                <a:spAutoFit/>
              </a:bodyPr>
              <a:lstStyle/>
              <a:p>
                <a:r>
                  <a:rPr lang="vi-VN" sz="1400" dirty="0">
                    <a:latin typeface="+mj-lt"/>
                  </a:rPr>
                  <a:t>_</a:t>
                </a:r>
              </a:p>
            </p:txBody>
          </p:sp>
          <p:cxnSp>
            <p:nvCxnSpPr>
              <p:cNvPr id="29" name="Đường kết nối: Mũi tên Gấp khúc 28">
                <a:extLst>
                  <a:ext uri="{FF2B5EF4-FFF2-40B4-BE49-F238E27FC236}">
                    <a16:creationId xmlns:a16="http://schemas.microsoft.com/office/drawing/2014/main" id="{6A20C10B-EEF1-D45E-7DFA-241F8485140F}"/>
                  </a:ext>
                </a:extLst>
              </p:cNvPr>
              <p:cNvCxnSpPr>
                <a:cxnSpLocks/>
                <a:endCxn id="36" idx="3"/>
              </p:cNvCxnSpPr>
              <p:nvPr/>
            </p:nvCxnSpPr>
            <p:spPr>
              <a:xfrm rot="5400000">
                <a:off x="5164525" y="3080773"/>
                <a:ext cx="959422" cy="650366"/>
              </a:xfrm>
              <a:prstGeom prst="bentConnector2">
                <a:avLst/>
              </a:prstGeom>
              <a:ln w="9525">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2B3512C7-2B0F-C419-E4C0-F66C8986661C}"/>
                    </a:ext>
                  </a:extLst>
                </p:cNvPr>
                <p:cNvSpPr txBox="1"/>
                <p:nvPr/>
              </p:nvSpPr>
              <p:spPr>
                <a:xfrm>
                  <a:off x="3135762" y="2525598"/>
                  <a:ext cx="425917" cy="3810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i="1" smtClean="0">
                                <a:solidFill>
                                  <a:srgbClr val="836967"/>
                                </a:solidFill>
                                <a:latin typeface="Cambria Math" panose="02040503050406030204" pitchFamily="18" charset="0"/>
                              </a:rPr>
                            </m:ctrlPr>
                          </m:sSubPr>
                          <m:e>
                            <m:acc>
                              <m:accPr>
                                <m:chr m:val="̂"/>
                                <m:ctrlPr>
                                  <a:rPr lang="vi-VN" i="1">
                                    <a:solidFill>
                                      <a:srgbClr val="836967"/>
                                    </a:solidFill>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𝑒</m:t>
                            </m:r>
                          </m:sub>
                        </m:sSub>
                      </m:oMath>
                    </m:oMathPara>
                  </a14:m>
                  <a:endParaRPr lang="vi-VN" dirty="0"/>
                </a:p>
              </p:txBody>
            </p:sp>
          </mc:Choice>
          <mc:Fallback xmlns="">
            <p:sp>
              <p:nvSpPr>
                <p:cNvPr id="8" name="Hộp Văn bản 7">
                  <a:extLst>
                    <a:ext uri="{FF2B5EF4-FFF2-40B4-BE49-F238E27FC236}">
                      <a16:creationId xmlns:a16="http://schemas.microsoft.com/office/drawing/2014/main" id="{90D24C3F-9C18-B340-267B-4E3AAFF2A634}"/>
                    </a:ext>
                  </a:extLst>
                </p:cNvPr>
                <p:cNvSpPr txBox="1">
                  <a:spLocks noRot="1" noChangeAspect="1" noMove="1" noResize="1" noEditPoints="1" noAdjustHandles="1" noChangeArrowheads="1" noChangeShapeType="1" noTextEdit="1"/>
                </p:cNvSpPr>
                <p:nvPr/>
              </p:nvSpPr>
              <p:spPr>
                <a:xfrm>
                  <a:off x="3135762" y="2525598"/>
                  <a:ext cx="425917" cy="381066"/>
                </a:xfrm>
                <a:prstGeom prst="rect">
                  <a:avLst/>
                </a:prstGeom>
                <a:blipFill>
                  <a:blip r:embed="rId17"/>
                  <a:stretch>
                    <a:fillRect t="-6349" r="-12857"/>
                  </a:stretch>
                </a:blipFill>
              </p:spPr>
              <p:txBody>
                <a:bodyPr/>
                <a:lstStyle/>
                <a:p>
                  <a:r>
                    <a:rPr lang="vi-VN">
                      <a:noFill/>
                    </a:rPr>
                    <a:t> </a:t>
                  </a:r>
                </a:p>
              </p:txBody>
            </p:sp>
          </mc:Fallback>
        </mc:AlternateContent>
      </p:grpSp>
      <p:cxnSp>
        <p:nvCxnSpPr>
          <p:cNvPr id="72" name="Straight Arrow Connector 29">
            <a:extLst>
              <a:ext uri="{FF2B5EF4-FFF2-40B4-BE49-F238E27FC236}">
                <a16:creationId xmlns:a16="http://schemas.microsoft.com/office/drawing/2014/main" id="{A825AC8A-57D2-F7B2-8B3C-385CF4FE1A86}"/>
              </a:ext>
            </a:extLst>
          </p:cNvPr>
          <p:cNvCxnSpPr>
            <a:cxnSpLocks/>
          </p:cNvCxnSpPr>
          <p:nvPr/>
        </p:nvCxnSpPr>
        <p:spPr>
          <a:xfrm flipV="1">
            <a:off x="6602208" y="2905259"/>
            <a:ext cx="306592" cy="1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Đường kết nối: Mũi tên Gấp khúc 75">
            <a:extLst>
              <a:ext uri="{FF2B5EF4-FFF2-40B4-BE49-F238E27FC236}">
                <a16:creationId xmlns:a16="http://schemas.microsoft.com/office/drawing/2014/main" id="{2F7F4CBD-2F2E-E23A-7A1A-790AA8995B6D}"/>
              </a:ext>
            </a:extLst>
          </p:cNvPr>
          <p:cNvCxnSpPr>
            <a:cxnSpLocks/>
            <a:stCxn id="13" idx="3"/>
            <a:endCxn id="41" idx="4"/>
          </p:cNvCxnSpPr>
          <p:nvPr/>
        </p:nvCxnSpPr>
        <p:spPr>
          <a:xfrm flipH="1">
            <a:off x="4106759" y="2906202"/>
            <a:ext cx="2266100" cy="123429"/>
          </a:xfrm>
          <a:prstGeom prst="bentConnector4">
            <a:avLst>
              <a:gd name="adj1" fmla="val -10088"/>
              <a:gd name="adj2" fmla="val 410017"/>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Hộp Văn bản 80">
                <a:extLst>
                  <a:ext uri="{FF2B5EF4-FFF2-40B4-BE49-F238E27FC236}">
                    <a16:creationId xmlns:a16="http://schemas.microsoft.com/office/drawing/2014/main" id="{086F20B9-983F-8D1A-59F6-B41826B61779}"/>
                  </a:ext>
                </a:extLst>
              </p:cNvPr>
              <p:cNvSpPr txBox="1"/>
              <p:nvPr/>
            </p:nvSpPr>
            <p:spPr>
              <a:xfrm>
                <a:off x="6669680" y="2628722"/>
                <a:ext cx="200696" cy="288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i="1" dirty="0" smtClean="0">
                              <a:solidFill>
                                <a:schemeClr val="tx1"/>
                              </a:solidFill>
                              <a:latin typeface="Cambria Math" panose="02040503050406030204" pitchFamily="18" charset="0"/>
                            </a:rPr>
                          </m:ctrlPr>
                        </m:accPr>
                        <m:e>
                          <m:r>
                            <a:rPr lang="vi-VN" i="1" dirty="0">
                              <a:solidFill>
                                <a:schemeClr val="tx1"/>
                              </a:solidFill>
                              <a:latin typeface="Cambria Math" panose="02040503050406030204" pitchFamily="18" charset="0"/>
                            </a:rPr>
                            <m:t>𝜃</m:t>
                          </m:r>
                        </m:e>
                      </m:acc>
                    </m:oMath>
                  </m:oMathPara>
                </a14:m>
                <a:endParaRPr lang="vi-VN" dirty="0"/>
              </a:p>
            </p:txBody>
          </p:sp>
        </mc:Choice>
        <mc:Fallback xmlns="">
          <p:sp>
            <p:nvSpPr>
              <p:cNvPr id="81" name="Hộp Văn bản 80">
                <a:extLst>
                  <a:ext uri="{FF2B5EF4-FFF2-40B4-BE49-F238E27FC236}">
                    <a16:creationId xmlns:a16="http://schemas.microsoft.com/office/drawing/2014/main" id="{086F20B9-983F-8D1A-59F6-B41826B61779}"/>
                  </a:ext>
                </a:extLst>
              </p:cNvPr>
              <p:cNvSpPr txBox="1">
                <a:spLocks noRot="1" noChangeAspect="1" noMove="1" noResize="1" noEditPoints="1" noAdjustHandles="1" noChangeArrowheads="1" noChangeShapeType="1" noTextEdit="1"/>
              </p:cNvSpPr>
              <p:nvPr/>
            </p:nvSpPr>
            <p:spPr>
              <a:xfrm>
                <a:off x="6669680" y="2628722"/>
                <a:ext cx="200696" cy="288733"/>
              </a:xfrm>
              <a:prstGeom prst="rect">
                <a:avLst/>
              </a:prstGeom>
              <a:blipFill>
                <a:blip r:embed="rId18"/>
                <a:stretch>
                  <a:fillRect l="-24242" t="-22917" r="-81818" b="-8333"/>
                </a:stretch>
              </a:blipFill>
            </p:spPr>
            <p:txBody>
              <a:bodyPr/>
              <a:lstStyle/>
              <a:p>
                <a:r>
                  <a:rPr lang="vi-VN">
                    <a:noFill/>
                  </a:rPr>
                  <a:t> </a:t>
                </a:r>
              </a:p>
            </p:txBody>
          </p:sp>
        </mc:Fallback>
      </mc:AlternateContent>
    </p:spTree>
    <p:extLst>
      <p:ext uri="{BB962C8B-B14F-4D97-AF65-F5344CB8AC3E}">
        <p14:creationId xmlns:p14="http://schemas.microsoft.com/office/powerpoint/2010/main" val="25225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 name="Nhóm 511">
            <a:extLst>
              <a:ext uri="{FF2B5EF4-FFF2-40B4-BE49-F238E27FC236}">
                <a16:creationId xmlns:a16="http://schemas.microsoft.com/office/drawing/2014/main" id="{A9A5E091-3FCE-FA3C-579F-3999D6369022}"/>
              </a:ext>
            </a:extLst>
          </p:cNvPr>
          <p:cNvGrpSpPr/>
          <p:nvPr/>
        </p:nvGrpSpPr>
        <p:grpSpPr>
          <a:xfrm>
            <a:off x="4227968" y="1209862"/>
            <a:ext cx="6726724" cy="3940308"/>
            <a:chOff x="1089468" y="1372824"/>
            <a:chExt cx="6073574" cy="3940308"/>
          </a:xfrm>
        </p:grpSpPr>
        <p:grpSp>
          <p:nvGrpSpPr>
            <p:cNvPr id="295" name="Nhóm 294">
              <a:extLst>
                <a:ext uri="{FF2B5EF4-FFF2-40B4-BE49-F238E27FC236}">
                  <a16:creationId xmlns:a16="http://schemas.microsoft.com/office/drawing/2014/main" id="{34554FC6-FF48-C052-7674-2B38FFE9322C}"/>
                </a:ext>
              </a:extLst>
            </p:cNvPr>
            <p:cNvGrpSpPr/>
            <p:nvPr/>
          </p:nvGrpSpPr>
          <p:grpSpPr>
            <a:xfrm>
              <a:off x="1089468" y="3309481"/>
              <a:ext cx="3068965" cy="1721151"/>
              <a:chOff x="1090537" y="1372824"/>
              <a:chExt cx="3068965" cy="1721151"/>
            </a:xfrm>
          </p:grpSpPr>
          <p:grpSp>
            <p:nvGrpSpPr>
              <p:cNvPr id="296" name="Nhóm 295">
                <a:extLst>
                  <a:ext uri="{FF2B5EF4-FFF2-40B4-BE49-F238E27FC236}">
                    <a16:creationId xmlns:a16="http://schemas.microsoft.com/office/drawing/2014/main" id="{E0583B97-2871-DE55-67CD-5DB0ED4FB264}"/>
                  </a:ext>
                </a:extLst>
              </p:cNvPr>
              <p:cNvGrpSpPr/>
              <p:nvPr/>
            </p:nvGrpSpPr>
            <p:grpSpPr>
              <a:xfrm>
                <a:off x="1706880" y="1372824"/>
                <a:ext cx="2452622" cy="1721151"/>
                <a:chOff x="1706880" y="1372824"/>
                <a:chExt cx="2452622" cy="1721151"/>
              </a:xfrm>
            </p:grpSpPr>
            <p:cxnSp>
              <p:nvCxnSpPr>
                <p:cNvPr id="347" name="Đường nối Thẳng 346">
                  <a:extLst>
                    <a:ext uri="{FF2B5EF4-FFF2-40B4-BE49-F238E27FC236}">
                      <a16:creationId xmlns:a16="http://schemas.microsoft.com/office/drawing/2014/main" id="{AD51D43B-B2B3-B5DD-92D8-60E6ECAD95DB}"/>
                    </a:ext>
                  </a:extLst>
                </p:cNvPr>
                <p:cNvCxnSpPr>
                  <a:cxnSpLocks/>
                </p:cNvCxnSpPr>
                <p:nvPr/>
              </p:nvCxnSpPr>
              <p:spPr>
                <a:xfrm>
                  <a:off x="3753951" y="169308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46" name="Đường nối Thẳng 345">
                  <a:extLst>
                    <a:ext uri="{FF2B5EF4-FFF2-40B4-BE49-F238E27FC236}">
                      <a16:creationId xmlns:a16="http://schemas.microsoft.com/office/drawing/2014/main" id="{70BD6FF5-13BC-F86F-5555-18D2B12A3E85}"/>
                    </a:ext>
                  </a:extLst>
                </p:cNvPr>
                <p:cNvCxnSpPr>
                  <a:cxnSpLocks/>
                </p:cNvCxnSpPr>
                <p:nvPr/>
              </p:nvCxnSpPr>
              <p:spPr>
                <a:xfrm>
                  <a:off x="3468688" y="169922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45" name="Đường nối Thẳng 344">
                  <a:extLst>
                    <a:ext uri="{FF2B5EF4-FFF2-40B4-BE49-F238E27FC236}">
                      <a16:creationId xmlns:a16="http://schemas.microsoft.com/office/drawing/2014/main" id="{D468B592-B9A0-BC57-2A85-B119146DC49E}"/>
                    </a:ext>
                  </a:extLst>
                </p:cNvPr>
                <p:cNvCxnSpPr>
                  <a:cxnSpLocks/>
                </p:cNvCxnSpPr>
                <p:nvPr/>
              </p:nvCxnSpPr>
              <p:spPr>
                <a:xfrm>
                  <a:off x="3185127"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43" name="Đường nối Thẳng 342">
                  <a:extLst>
                    <a:ext uri="{FF2B5EF4-FFF2-40B4-BE49-F238E27FC236}">
                      <a16:creationId xmlns:a16="http://schemas.microsoft.com/office/drawing/2014/main" id="{74B7CBAA-C72E-0174-3D26-378E13BB0173}"/>
                    </a:ext>
                  </a:extLst>
                </p:cNvPr>
                <p:cNvCxnSpPr>
                  <a:cxnSpLocks/>
                </p:cNvCxnSpPr>
                <p:nvPr/>
              </p:nvCxnSpPr>
              <p:spPr>
                <a:xfrm>
                  <a:off x="2614768"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42" name="Đường nối Thẳng 341">
                  <a:extLst>
                    <a:ext uri="{FF2B5EF4-FFF2-40B4-BE49-F238E27FC236}">
                      <a16:creationId xmlns:a16="http://schemas.microsoft.com/office/drawing/2014/main" id="{A3AD0C85-E856-A859-6D28-8CD40114631B}"/>
                    </a:ext>
                  </a:extLst>
                </p:cNvPr>
                <p:cNvCxnSpPr>
                  <a:cxnSpLocks/>
                </p:cNvCxnSpPr>
                <p:nvPr/>
              </p:nvCxnSpPr>
              <p:spPr>
                <a:xfrm>
                  <a:off x="2319587" y="170472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1" name="Đường nối Thẳng 300">
                  <a:extLst>
                    <a:ext uri="{FF2B5EF4-FFF2-40B4-BE49-F238E27FC236}">
                      <a16:creationId xmlns:a16="http://schemas.microsoft.com/office/drawing/2014/main" id="{A9F71A09-0C23-F94B-7181-AA3316D7ED24}"/>
                    </a:ext>
                  </a:extLst>
                </p:cNvPr>
                <p:cNvCxnSpPr>
                  <a:cxnSpLocks/>
                </p:cNvCxnSpPr>
                <p:nvPr/>
              </p:nvCxnSpPr>
              <p:spPr>
                <a:xfrm>
                  <a:off x="1745241" y="1532128"/>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2" name="Đường nối Thẳng 301">
                  <a:extLst>
                    <a:ext uri="{FF2B5EF4-FFF2-40B4-BE49-F238E27FC236}">
                      <a16:creationId xmlns:a16="http://schemas.microsoft.com/office/drawing/2014/main" id="{657D337D-7B23-FEE0-D8D3-1ECADDBB95AF}"/>
                    </a:ext>
                  </a:extLst>
                </p:cNvPr>
                <p:cNvCxnSpPr>
                  <a:cxnSpLocks/>
                </p:cNvCxnSpPr>
                <p:nvPr/>
              </p:nvCxnSpPr>
              <p:spPr>
                <a:xfrm>
                  <a:off x="2034405" y="169939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3" name="Đường nối Thẳng 302">
                  <a:extLst>
                    <a:ext uri="{FF2B5EF4-FFF2-40B4-BE49-F238E27FC236}">
                      <a16:creationId xmlns:a16="http://schemas.microsoft.com/office/drawing/2014/main" id="{C4C1C813-A3A1-4016-0663-CED078D343DF}"/>
                    </a:ext>
                  </a:extLst>
                </p:cNvPr>
                <p:cNvCxnSpPr>
                  <a:cxnSpLocks/>
                </p:cNvCxnSpPr>
                <p:nvPr/>
              </p:nvCxnSpPr>
              <p:spPr>
                <a:xfrm>
                  <a:off x="4043426" y="1530096"/>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4" name="Đường kết nối Mũi tên Thẳng 303">
                  <a:extLst>
                    <a:ext uri="{FF2B5EF4-FFF2-40B4-BE49-F238E27FC236}">
                      <a16:creationId xmlns:a16="http://schemas.microsoft.com/office/drawing/2014/main" id="{0EB9E21B-7618-068C-EF12-E28AE9738B14}"/>
                    </a:ext>
                  </a:extLst>
                </p:cNvPr>
                <p:cNvCxnSpPr>
                  <a:cxnSpLocks/>
                </p:cNvCxnSpPr>
                <p:nvPr/>
              </p:nvCxnSpPr>
              <p:spPr>
                <a:xfrm>
                  <a:off x="1757045" y="1584960"/>
                  <a:ext cx="22733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05" name="Đường kết nối Mũi tên Thẳng 304">
                  <a:extLst>
                    <a:ext uri="{FF2B5EF4-FFF2-40B4-BE49-F238E27FC236}">
                      <a16:creationId xmlns:a16="http://schemas.microsoft.com/office/drawing/2014/main" id="{A37D527C-7235-B2AA-A18B-6649D66666AC}"/>
                    </a:ext>
                  </a:extLst>
                </p:cNvPr>
                <p:cNvCxnSpPr>
                  <a:cxnSpLocks/>
                </p:cNvCxnSpPr>
                <p:nvPr/>
              </p:nvCxnSpPr>
              <p:spPr>
                <a:xfrm>
                  <a:off x="176212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06" name="Đường kết nối Mũi tên Thẳng 305">
                  <a:extLst>
                    <a:ext uri="{FF2B5EF4-FFF2-40B4-BE49-F238E27FC236}">
                      <a16:creationId xmlns:a16="http://schemas.microsoft.com/office/drawing/2014/main" id="{A578BD19-C84F-FF3B-F39A-200B41C05EFF}"/>
                    </a:ext>
                  </a:extLst>
                </p:cNvPr>
                <p:cNvCxnSpPr>
                  <a:cxnSpLocks/>
                </p:cNvCxnSpPr>
                <p:nvPr/>
              </p:nvCxnSpPr>
              <p:spPr>
                <a:xfrm>
                  <a:off x="205168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07" name="Đường kết nối Mũi tên Thẳng 306">
                  <a:extLst>
                    <a:ext uri="{FF2B5EF4-FFF2-40B4-BE49-F238E27FC236}">
                      <a16:creationId xmlns:a16="http://schemas.microsoft.com/office/drawing/2014/main" id="{2D2F653E-E5D0-7811-5000-CAA0F0AE755E}"/>
                    </a:ext>
                  </a:extLst>
                </p:cNvPr>
                <p:cNvCxnSpPr>
                  <a:cxnSpLocks/>
                </p:cNvCxnSpPr>
                <p:nvPr/>
              </p:nvCxnSpPr>
              <p:spPr>
                <a:xfrm>
                  <a:off x="2343785" y="305689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08" name="Đường kết nối Mũi tên Thẳng 307">
                  <a:extLst>
                    <a:ext uri="{FF2B5EF4-FFF2-40B4-BE49-F238E27FC236}">
                      <a16:creationId xmlns:a16="http://schemas.microsoft.com/office/drawing/2014/main" id="{522BB6AD-642A-9AAD-6A1A-62DADBA6D1DF}"/>
                    </a:ext>
                  </a:extLst>
                </p:cNvPr>
                <p:cNvCxnSpPr>
                  <a:cxnSpLocks/>
                </p:cNvCxnSpPr>
                <p:nvPr/>
              </p:nvCxnSpPr>
              <p:spPr>
                <a:xfrm>
                  <a:off x="262826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09" name="Đường kết nối Mũi tên Thẳng 308">
                  <a:extLst>
                    <a:ext uri="{FF2B5EF4-FFF2-40B4-BE49-F238E27FC236}">
                      <a16:creationId xmlns:a16="http://schemas.microsoft.com/office/drawing/2014/main" id="{7B332073-72C9-9809-812A-5DE480BB07DB}"/>
                    </a:ext>
                  </a:extLst>
                </p:cNvPr>
                <p:cNvCxnSpPr>
                  <a:cxnSpLocks/>
                </p:cNvCxnSpPr>
                <p:nvPr/>
              </p:nvCxnSpPr>
              <p:spPr>
                <a:xfrm>
                  <a:off x="291274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10" name="Đường kết nối Mũi tên Thẳng 309">
                  <a:extLst>
                    <a:ext uri="{FF2B5EF4-FFF2-40B4-BE49-F238E27FC236}">
                      <a16:creationId xmlns:a16="http://schemas.microsoft.com/office/drawing/2014/main" id="{27596A21-D3F4-073E-0903-0F277BB7E494}"/>
                    </a:ext>
                  </a:extLst>
                </p:cNvPr>
                <p:cNvCxnSpPr>
                  <a:cxnSpLocks/>
                </p:cNvCxnSpPr>
                <p:nvPr/>
              </p:nvCxnSpPr>
              <p:spPr>
                <a:xfrm>
                  <a:off x="3200400"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11" name="Đường kết nối Mũi tên Thẳng 310">
                  <a:extLst>
                    <a:ext uri="{FF2B5EF4-FFF2-40B4-BE49-F238E27FC236}">
                      <a16:creationId xmlns:a16="http://schemas.microsoft.com/office/drawing/2014/main" id="{31948D29-F7B6-AD5E-C916-85DB4CCF7B29}"/>
                    </a:ext>
                  </a:extLst>
                </p:cNvPr>
                <p:cNvCxnSpPr>
                  <a:cxnSpLocks/>
                </p:cNvCxnSpPr>
                <p:nvPr/>
              </p:nvCxnSpPr>
              <p:spPr>
                <a:xfrm>
                  <a:off x="348678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12" name="Đường kết nối Mũi tên Thẳng 311">
                  <a:extLst>
                    <a:ext uri="{FF2B5EF4-FFF2-40B4-BE49-F238E27FC236}">
                      <a16:creationId xmlns:a16="http://schemas.microsoft.com/office/drawing/2014/main" id="{FE93481A-D849-1E26-4047-75D312ED55F1}"/>
                    </a:ext>
                  </a:extLst>
                </p:cNvPr>
                <p:cNvCxnSpPr>
                  <a:cxnSpLocks/>
                </p:cNvCxnSpPr>
                <p:nvPr/>
              </p:nvCxnSpPr>
              <p:spPr>
                <a:xfrm>
                  <a:off x="3771900" y="305435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3" name="Hộp Văn bản 312">
                      <a:extLst>
                        <a:ext uri="{FF2B5EF4-FFF2-40B4-BE49-F238E27FC236}">
                          <a16:creationId xmlns:a16="http://schemas.microsoft.com/office/drawing/2014/main" id="{E81E3570-E6D0-B47E-54DC-373DCFDB543C}"/>
                        </a:ext>
                      </a:extLst>
                    </p:cNvPr>
                    <p:cNvSpPr txBox="1"/>
                    <p:nvPr/>
                  </p:nvSpPr>
                  <p:spPr>
                    <a:xfrm>
                      <a:off x="1706880" y="2855416"/>
                      <a:ext cx="420623" cy="2377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13" name="Hộp Văn bản 312">
                      <a:extLst>
                        <a:ext uri="{FF2B5EF4-FFF2-40B4-BE49-F238E27FC236}">
                          <a16:creationId xmlns:a16="http://schemas.microsoft.com/office/drawing/2014/main" id="{E81E3570-E6D0-B47E-54DC-373DCFDB543C}"/>
                        </a:ext>
                      </a:extLst>
                    </p:cNvPr>
                    <p:cNvSpPr txBox="1">
                      <a:spLocks noRot="1" noChangeAspect="1" noMove="1" noResize="1" noEditPoints="1" noAdjustHandles="1" noChangeArrowheads="1" noChangeShapeType="1" noTextEdit="1"/>
                    </p:cNvSpPr>
                    <p:nvPr/>
                  </p:nvSpPr>
                  <p:spPr>
                    <a:xfrm>
                      <a:off x="1706880" y="2855416"/>
                      <a:ext cx="420623" cy="237744"/>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4" name="Hộp Văn bản 313">
                      <a:extLst>
                        <a:ext uri="{FF2B5EF4-FFF2-40B4-BE49-F238E27FC236}">
                          <a16:creationId xmlns:a16="http://schemas.microsoft.com/office/drawing/2014/main" id="{105DDE49-6360-F1F8-CC8E-6614AFBB6004}"/>
                        </a:ext>
                      </a:extLst>
                    </p:cNvPr>
                    <p:cNvSpPr txBox="1"/>
                    <p:nvPr/>
                  </p:nvSpPr>
                  <p:spPr>
                    <a:xfrm>
                      <a:off x="2576070"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14" name="Hộp Văn bản 313">
                      <a:extLst>
                        <a:ext uri="{FF2B5EF4-FFF2-40B4-BE49-F238E27FC236}">
                          <a16:creationId xmlns:a16="http://schemas.microsoft.com/office/drawing/2014/main" id="{105DDE49-6360-F1F8-CC8E-6614AFBB6004}"/>
                        </a:ext>
                      </a:extLst>
                    </p:cNvPr>
                    <p:cNvSpPr txBox="1">
                      <a:spLocks noRot="1" noChangeAspect="1" noMove="1" noResize="1" noEditPoints="1" noAdjustHandles="1" noChangeArrowheads="1" noChangeShapeType="1" noTextEdit="1"/>
                    </p:cNvSpPr>
                    <p:nvPr/>
                  </p:nvSpPr>
                  <p:spPr>
                    <a:xfrm>
                      <a:off x="2576070" y="2838906"/>
                      <a:ext cx="420623" cy="215444"/>
                    </a:xfrm>
                    <a:prstGeom prst="rect">
                      <a:avLst/>
                    </a:prstGeom>
                    <a:blipFill>
                      <a:blip r:embed="rId3"/>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5" name="Hộp Văn bản 314">
                      <a:extLst>
                        <a:ext uri="{FF2B5EF4-FFF2-40B4-BE49-F238E27FC236}">
                          <a16:creationId xmlns:a16="http://schemas.microsoft.com/office/drawing/2014/main" id="{69B9AD39-B2B6-5694-E530-8738CDC3CA93}"/>
                        </a:ext>
                      </a:extLst>
                    </p:cNvPr>
                    <p:cNvSpPr txBox="1"/>
                    <p:nvPr/>
                  </p:nvSpPr>
                  <p:spPr>
                    <a:xfrm>
                      <a:off x="2860425"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15" name="Hộp Văn bản 314">
                      <a:extLst>
                        <a:ext uri="{FF2B5EF4-FFF2-40B4-BE49-F238E27FC236}">
                          <a16:creationId xmlns:a16="http://schemas.microsoft.com/office/drawing/2014/main" id="{69B9AD39-B2B6-5694-E530-8738CDC3CA93}"/>
                        </a:ext>
                      </a:extLst>
                    </p:cNvPr>
                    <p:cNvSpPr txBox="1">
                      <a:spLocks noRot="1" noChangeAspect="1" noMove="1" noResize="1" noEditPoints="1" noAdjustHandles="1" noChangeArrowheads="1" noChangeShapeType="1" noTextEdit="1"/>
                    </p:cNvSpPr>
                    <p:nvPr/>
                  </p:nvSpPr>
                  <p:spPr>
                    <a:xfrm>
                      <a:off x="2860425" y="2846070"/>
                      <a:ext cx="420623" cy="215444"/>
                    </a:xfrm>
                    <a:prstGeom prst="rect">
                      <a:avLst/>
                    </a:prstGeom>
                    <a:blipFill>
                      <a:blip r:embed="rId4"/>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6" name="Hộp Văn bản 315">
                      <a:extLst>
                        <a:ext uri="{FF2B5EF4-FFF2-40B4-BE49-F238E27FC236}">
                          <a16:creationId xmlns:a16="http://schemas.microsoft.com/office/drawing/2014/main" id="{1394F43B-45EE-463E-6934-AC08F11E0EA2}"/>
                        </a:ext>
                      </a:extLst>
                    </p:cNvPr>
                    <p:cNvSpPr txBox="1"/>
                    <p:nvPr/>
                  </p:nvSpPr>
                  <p:spPr>
                    <a:xfrm>
                      <a:off x="2006283" y="285033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316" name="Hộp Văn bản 315">
                      <a:extLst>
                        <a:ext uri="{FF2B5EF4-FFF2-40B4-BE49-F238E27FC236}">
                          <a16:creationId xmlns:a16="http://schemas.microsoft.com/office/drawing/2014/main" id="{1394F43B-45EE-463E-6934-AC08F11E0EA2}"/>
                        </a:ext>
                      </a:extLst>
                    </p:cNvPr>
                    <p:cNvSpPr txBox="1">
                      <a:spLocks noRot="1" noChangeAspect="1" noMove="1" noResize="1" noEditPoints="1" noAdjustHandles="1" noChangeArrowheads="1" noChangeShapeType="1" noTextEdit="1"/>
                    </p:cNvSpPr>
                    <p:nvPr/>
                  </p:nvSpPr>
                  <p:spPr>
                    <a:xfrm>
                      <a:off x="2006283" y="2850336"/>
                      <a:ext cx="420623" cy="215444"/>
                    </a:xfrm>
                    <a:prstGeom prst="rect">
                      <a:avLst/>
                    </a:prstGeom>
                    <a:blipFill>
                      <a:blip r:embed="rId5"/>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7" name="Hộp Văn bản 316">
                      <a:extLst>
                        <a:ext uri="{FF2B5EF4-FFF2-40B4-BE49-F238E27FC236}">
                          <a16:creationId xmlns:a16="http://schemas.microsoft.com/office/drawing/2014/main" id="{D8BECDFD-1BC6-4903-1AA2-3BD8D902E24A}"/>
                        </a:ext>
                      </a:extLst>
                    </p:cNvPr>
                    <p:cNvSpPr txBox="1"/>
                    <p:nvPr/>
                  </p:nvSpPr>
                  <p:spPr>
                    <a:xfrm>
                      <a:off x="2279906"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317" name="Hộp Văn bản 316">
                      <a:extLst>
                        <a:ext uri="{FF2B5EF4-FFF2-40B4-BE49-F238E27FC236}">
                          <a16:creationId xmlns:a16="http://schemas.microsoft.com/office/drawing/2014/main" id="{D8BECDFD-1BC6-4903-1AA2-3BD8D902E24A}"/>
                        </a:ext>
                      </a:extLst>
                    </p:cNvPr>
                    <p:cNvSpPr txBox="1">
                      <a:spLocks noRot="1" noChangeAspect="1" noMove="1" noResize="1" noEditPoints="1" noAdjustHandles="1" noChangeArrowheads="1" noChangeShapeType="1" noTextEdit="1"/>
                    </p:cNvSpPr>
                    <p:nvPr/>
                  </p:nvSpPr>
                  <p:spPr>
                    <a:xfrm>
                      <a:off x="2279906" y="2846070"/>
                      <a:ext cx="420623" cy="215444"/>
                    </a:xfrm>
                    <a:prstGeom prst="rect">
                      <a:avLst/>
                    </a:prstGeom>
                    <a:blipFill>
                      <a:blip r:embed="rId6"/>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8" name="Hộp Văn bản 317">
                      <a:extLst>
                        <a:ext uri="{FF2B5EF4-FFF2-40B4-BE49-F238E27FC236}">
                          <a16:creationId xmlns:a16="http://schemas.microsoft.com/office/drawing/2014/main" id="{3B0A551F-52E1-67CA-045F-6176AB2A66F0}"/>
                        </a:ext>
                      </a:extLst>
                    </p:cNvPr>
                    <p:cNvSpPr txBox="1"/>
                    <p:nvPr/>
                  </p:nvSpPr>
                  <p:spPr>
                    <a:xfrm>
                      <a:off x="3143759"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318" name="Hộp Văn bản 317">
                      <a:extLst>
                        <a:ext uri="{FF2B5EF4-FFF2-40B4-BE49-F238E27FC236}">
                          <a16:creationId xmlns:a16="http://schemas.microsoft.com/office/drawing/2014/main" id="{3B0A551F-52E1-67CA-045F-6176AB2A66F0}"/>
                        </a:ext>
                      </a:extLst>
                    </p:cNvPr>
                    <p:cNvSpPr txBox="1">
                      <a:spLocks noRot="1" noChangeAspect="1" noMove="1" noResize="1" noEditPoints="1" noAdjustHandles="1" noChangeArrowheads="1" noChangeShapeType="1" noTextEdit="1"/>
                    </p:cNvSpPr>
                    <p:nvPr/>
                  </p:nvSpPr>
                  <p:spPr>
                    <a:xfrm>
                      <a:off x="3143759" y="2838906"/>
                      <a:ext cx="420623" cy="215444"/>
                    </a:xfrm>
                    <a:prstGeom prst="rect">
                      <a:avLst/>
                    </a:prstGeom>
                    <a:blipFill>
                      <a:blip r:embed="rId7"/>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19" name="Hộp Văn bản 318">
                      <a:extLst>
                        <a:ext uri="{FF2B5EF4-FFF2-40B4-BE49-F238E27FC236}">
                          <a16:creationId xmlns:a16="http://schemas.microsoft.com/office/drawing/2014/main" id="{13F54A67-6D9A-3040-06A2-41185969ABA8}"/>
                        </a:ext>
                      </a:extLst>
                    </p:cNvPr>
                    <p:cNvSpPr txBox="1"/>
                    <p:nvPr/>
                  </p:nvSpPr>
                  <p:spPr>
                    <a:xfrm>
                      <a:off x="3429637"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319" name="Hộp Văn bản 318">
                      <a:extLst>
                        <a:ext uri="{FF2B5EF4-FFF2-40B4-BE49-F238E27FC236}">
                          <a16:creationId xmlns:a16="http://schemas.microsoft.com/office/drawing/2014/main" id="{13F54A67-6D9A-3040-06A2-41185969ABA8}"/>
                        </a:ext>
                      </a:extLst>
                    </p:cNvPr>
                    <p:cNvSpPr txBox="1">
                      <a:spLocks noRot="1" noChangeAspect="1" noMove="1" noResize="1" noEditPoints="1" noAdjustHandles="1" noChangeArrowheads="1" noChangeShapeType="1" noTextEdit="1"/>
                    </p:cNvSpPr>
                    <p:nvPr/>
                  </p:nvSpPr>
                  <p:spPr>
                    <a:xfrm>
                      <a:off x="3429637" y="2838906"/>
                      <a:ext cx="420623" cy="215444"/>
                    </a:xfrm>
                    <a:prstGeom prst="rect">
                      <a:avLst/>
                    </a:prstGeom>
                    <a:blipFill>
                      <a:blip r:embed="rId5"/>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20" name="Hộp Văn bản 319">
                      <a:extLst>
                        <a:ext uri="{FF2B5EF4-FFF2-40B4-BE49-F238E27FC236}">
                          <a16:creationId xmlns:a16="http://schemas.microsoft.com/office/drawing/2014/main" id="{2A76011F-B27C-0782-F7B0-93D14D2DF9B3}"/>
                        </a:ext>
                      </a:extLst>
                    </p:cNvPr>
                    <p:cNvSpPr txBox="1"/>
                    <p:nvPr/>
                  </p:nvSpPr>
                  <p:spPr>
                    <a:xfrm>
                      <a:off x="3738879" y="2831742"/>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20" name="Hộp Văn bản 319">
                      <a:extLst>
                        <a:ext uri="{FF2B5EF4-FFF2-40B4-BE49-F238E27FC236}">
                          <a16:creationId xmlns:a16="http://schemas.microsoft.com/office/drawing/2014/main" id="{2A76011F-B27C-0782-F7B0-93D14D2DF9B3}"/>
                        </a:ext>
                      </a:extLst>
                    </p:cNvPr>
                    <p:cNvSpPr txBox="1">
                      <a:spLocks noRot="1" noChangeAspect="1" noMove="1" noResize="1" noEditPoints="1" noAdjustHandles="1" noChangeArrowheads="1" noChangeShapeType="1" noTextEdit="1"/>
                    </p:cNvSpPr>
                    <p:nvPr/>
                  </p:nvSpPr>
                  <p:spPr>
                    <a:xfrm>
                      <a:off x="3738879" y="2831742"/>
                      <a:ext cx="420623" cy="215444"/>
                    </a:xfrm>
                    <a:prstGeom prst="rect">
                      <a:avLst/>
                    </a:prstGeom>
                    <a:blipFill>
                      <a:blip r:embed="rId3"/>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21" name="Hộp Văn bản 320">
                      <a:extLst>
                        <a:ext uri="{FF2B5EF4-FFF2-40B4-BE49-F238E27FC236}">
                          <a16:creationId xmlns:a16="http://schemas.microsoft.com/office/drawing/2014/main" id="{FE7F7969-AE6F-D76A-2ADB-DB5257047264}"/>
                        </a:ext>
                      </a:extLst>
                    </p:cNvPr>
                    <p:cNvSpPr txBox="1"/>
                    <p:nvPr/>
                  </p:nvSpPr>
                  <p:spPr>
                    <a:xfrm>
                      <a:off x="2695817" y="1372824"/>
                      <a:ext cx="420623"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1000" i="1" smtClean="0">
                                    <a:solidFill>
                                      <a:srgbClr val="836967"/>
                                    </a:solidFill>
                                    <a:latin typeface="Cambria Math" panose="02040503050406030204" pitchFamily="18" charset="0"/>
                                  </a:rPr>
                                </m:ctrlPr>
                              </m:sSubPr>
                              <m:e>
                                <m:r>
                                  <a:rPr lang="vi-VN" sz="1000" i="1">
                                    <a:latin typeface="Cambria Math" panose="02040503050406030204" pitchFamily="18" charset="0"/>
                                  </a:rPr>
                                  <m:t>𝑇</m:t>
                                </m:r>
                              </m:e>
                              <m:sub>
                                <m:r>
                                  <m:rPr>
                                    <m:sty m:val="p"/>
                                  </m:rPr>
                                  <a:rPr lang="vi-VN" sz="1000" i="1">
                                    <a:latin typeface="Cambria Math" panose="02040503050406030204" pitchFamily="18" charset="0"/>
                                  </a:rPr>
                                  <m:t>s</m:t>
                                </m:r>
                              </m:sub>
                            </m:sSub>
                          </m:oMath>
                        </m:oMathPara>
                      </a14:m>
                      <a:endParaRPr lang="vi-VN" sz="1000" dirty="0">
                        <a:latin typeface="+mj-lt"/>
                      </a:endParaRPr>
                    </a:p>
                  </p:txBody>
                </p:sp>
              </mc:Choice>
              <mc:Fallback xmlns="">
                <p:sp>
                  <p:nvSpPr>
                    <p:cNvPr id="321" name="Hộp Văn bản 320">
                      <a:extLst>
                        <a:ext uri="{FF2B5EF4-FFF2-40B4-BE49-F238E27FC236}">
                          <a16:creationId xmlns:a16="http://schemas.microsoft.com/office/drawing/2014/main" id="{FE7F7969-AE6F-D76A-2ADB-DB5257047264}"/>
                        </a:ext>
                      </a:extLst>
                    </p:cNvPr>
                    <p:cNvSpPr txBox="1">
                      <a:spLocks noRot="1" noChangeAspect="1" noMove="1" noResize="1" noEditPoints="1" noAdjustHandles="1" noChangeArrowheads="1" noChangeShapeType="1" noTextEdit="1"/>
                    </p:cNvSpPr>
                    <p:nvPr/>
                  </p:nvSpPr>
                  <p:spPr>
                    <a:xfrm>
                      <a:off x="2695817" y="1372824"/>
                      <a:ext cx="420623" cy="246221"/>
                    </a:xfrm>
                    <a:prstGeom prst="rect">
                      <a:avLst/>
                    </a:prstGeom>
                    <a:blipFill>
                      <a:blip r:embed="rId8"/>
                      <a:stretch>
                        <a:fillRect/>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322" name="Viết tay 321">
                      <a:extLst>
                        <a:ext uri="{FF2B5EF4-FFF2-40B4-BE49-F238E27FC236}">
                          <a16:creationId xmlns:a16="http://schemas.microsoft.com/office/drawing/2014/main" id="{342A2873-C421-CF16-C0D4-F4B8CC8ADDA3}"/>
                        </a:ext>
                      </a:extLst>
                    </p14:cNvPr>
                    <p14:cNvContentPartPr/>
                    <p14:nvPr/>
                  </p14:nvContentPartPr>
                  <p14:xfrm>
                    <a:off x="1748445" y="2833350"/>
                    <a:ext cx="290044" cy="360"/>
                  </p14:xfrm>
                </p:contentPart>
              </mc:Choice>
              <mc:Fallback xmlns="">
                <p:pic>
                  <p:nvPicPr>
                    <p:cNvPr id="322" name="Viết tay 321">
                      <a:extLst>
                        <a:ext uri="{FF2B5EF4-FFF2-40B4-BE49-F238E27FC236}">
                          <a16:creationId xmlns:a16="http://schemas.microsoft.com/office/drawing/2014/main" id="{342A2873-C421-CF16-C0D4-F4B8CC8ADDA3}"/>
                        </a:ext>
                      </a:extLst>
                    </p:cNvPr>
                    <p:cNvPicPr/>
                    <p:nvPr/>
                  </p:nvPicPr>
                  <p:blipFill>
                    <a:blip r:embed="rId10"/>
                    <a:stretch>
                      <a:fillRect/>
                    </a:stretch>
                  </p:blipFill>
                  <p:spPr>
                    <a:xfrm>
                      <a:off x="1744127" y="2829030"/>
                      <a:ext cx="298681"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3" name="Viết tay 322">
                      <a:extLst>
                        <a:ext uri="{FF2B5EF4-FFF2-40B4-BE49-F238E27FC236}">
                          <a16:creationId xmlns:a16="http://schemas.microsoft.com/office/drawing/2014/main" id="{79861ADD-B084-FBC0-4FF0-B76752783D12}"/>
                        </a:ext>
                      </a:extLst>
                    </p14:cNvPr>
                    <p14:cNvContentPartPr/>
                    <p14:nvPr/>
                  </p14:nvContentPartPr>
                  <p14:xfrm>
                    <a:off x="3757423" y="2833350"/>
                    <a:ext cx="278221" cy="360"/>
                  </p14:xfrm>
                </p:contentPart>
              </mc:Choice>
              <mc:Fallback xmlns="">
                <p:pic>
                  <p:nvPicPr>
                    <p:cNvPr id="323" name="Viết tay 322">
                      <a:extLst>
                        <a:ext uri="{FF2B5EF4-FFF2-40B4-BE49-F238E27FC236}">
                          <a16:creationId xmlns:a16="http://schemas.microsoft.com/office/drawing/2014/main" id="{79861ADD-B084-FBC0-4FF0-B76752783D12}"/>
                        </a:ext>
                      </a:extLst>
                    </p:cNvPr>
                    <p:cNvPicPr/>
                    <p:nvPr/>
                  </p:nvPicPr>
                  <p:blipFill>
                    <a:blip r:embed="rId12"/>
                    <a:stretch>
                      <a:fillRect/>
                    </a:stretch>
                  </p:blipFill>
                  <p:spPr>
                    <a:xfrm>
                      <a:off x="3753104" y="2829030"/>
                      <a:ext cx="286859"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4" name="Viết tay 323">
                      <a:extLst>
                        <a:ext uri="{FF2B5EF4-FFF2-40B4-BE49-F238E27FC236}">
                          <a16:creationId xmlns:a16="http://schemas.microsoft.com/office/drawing/2014/main" id="{2215E7E1-E7CB-EF9F-0D5B-0A547631BFC5}"/>
                        </a:ext>
                      </a:extLst>
                    </p14:cNvPr>
                    <p14:cNvContentPartPr/>
                    <p14:nvPr/>
                  </p14:nvContentPartPr>
                  <p14:xfrm>
                    <a:off x="2039074" y="2600940"/>
                    <a:ext cx="1714877" cy="360"/>
                  </p14:xfrm>
                </p:contentPart>
              </mc:Choice>
              <mc:Fallback xmlns="">
                <p:pic>
                  <p:nvPicPr>
                    <p:cNvPr id="324" name="Viết tay 323">
                      <a:extLst>
                        <a:ext uri="{FF2B5EF4-FFF2-40B4-BE49-F238E27FC236}">
                          <a16:creationId xmlns:a16="http://schemas.microsoft.com/office/drawing/2014/main" id="{2215E7E1-E7CB-EF9F-0D5B-0A547631BFC5}"/>
                        </a:ext>
                      </a:extLst>
                    </p:cNvPr>
                    <p:cNvPicPr/>
                    <p:nvPr/>
                  </p:nvPicPr>
                  <p:blipFill>
                    <a:blip r:embed="rId14"/>
                    <a:stretch>
                      <a:fillRect/>
                    </a:stretch>
                  </p:blipFill>
                  <p:spPr>
                    <a:xfrm>
                      <a:off x="2034754" y="2596620"/>
                      <a:ext cx="1723518"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5" name="Viết tay 324">
                      <a:extLst>
                        <a:ext uri="{FF2B5EF4-FFF2-40B4-BE49-F238E27FC236}">
                          <a16:creationId xmlns:a16="http://schemas.microsoft.com/office/drawing/2014/main" id="{FB10AC31-1CB3-EC79-2A1F-EBF24F1BAAD2}"/>
                        </a:ext>
                      </a:extLst>
                    </p14:cNvPr>
                    <p14:cNvContentPartPr/>
                    <p14:nvPr/>
                  </p14:nvContentPartPr>
                  <p14:xfrm>
                    <a:off x="1748565" y="2517120"/>
                    <a:ext cx="570492" cy="360"/>
                  </p14:xfrm>
                </p:contentPart>
              </mc:Choice>
              <mc:Fallback xmlns="">
                <p:pic>
                  <p:nvPicPr>
                    <p:cNvPr id="325" name="Viết tay 324">
                      <a:extLst>
                        <a:ext uri="{FF2B5EF4-FFF2-40B4-BE49-F238E27FC236}">
                          <a16:creationId xmlns:a16="http://schemas.microsoft.com/office/drawing/2014/main" id="{FB10AC31-1CB3-EC79-2A1F-EBF24F1BAAD2}"/>
                        </a:ext>
                      </a:extLst>
                    </p:cNvPr>
                    <p:cNvPicPr/>
                    <p:nvPr/>
                  </p:nvPicPr>
                  <p:blipFill>
                    <a:blip r:embed="rId16"/>
                    <a:stretch>
                      <a:fillRect/>
                    </a:stretch>
                  </p:blipFill>
                  <p:spPr>
                    <a:xfrm>
                      <a:off x="1744243" y="2512800"/>
                      <a:ext cx="579136"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26" name="Viết tay 325">
                      <a:extLst>
                        <a:ext uri="{FF2B5EF4-FFF2-40B4-BE49-F238E27FC236}">
                          <a16:creationId xmlns:a16="http://schemas.microsoft.com/office/drawing/2014/main" id="{2AF76FB1-C79C-CD3D-0D1E-85F8CFF88894}"/>
                        </a:ext>
                      </a:extLst>
                    </p14:cNvPr>
                    <p14:cNvContentPartPr/>
                    <p14:nvPr/>
                  </p14:nvContentPartPr>
                  <p14:xfrm>
                    <a:off x="3473705" y="2517120"/>
                    <a:ext cx="560860" cy="360"/>
                  </p14:xfrm>
                </p:contentPart>
              </mc:Choice>
              <mc:Fallback xmlns="">
                <p:pic>
                  <p:nvPicPr>
                    <p:cNvPr id="326" name="Viết tay 325">
                      <a:extLst>
                        <a:ext uri="{FF2B5EF4-FFF2-40B4-BE49-F238E27FC236}">
                          <a16:creationId xmlns:a16="http://schemas.microsoft.com/office/drawing/2014/main" id="{2AF76FB1-C79C-CD3D-0D1E-85F8CFF88894}"/>
                        </a:ext>
                      </a:extLst>
                    </p:cNvPr>
                    <p:cNvPicPr/>
                    <p:nvPr/>
                  </p:nvPicPr>
                  <p:blipFill>
                    <a:blip r:embed="rId18"/>
                    <a:stretch>
                      <a:fillRect/>
                    </a:stretch>
                  </p:blipFill>
                  <p:spPr>
                    <a:xfrm>
                      <a:off x="3469382" y="2512800"/>
                      <a:ext cx="569505"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7" name="Viết tay 326">
                      <a:extLst>
                        <a:ext uri="{FF2B5EF4-FFF2-40B4-BE49-F238E27FC236}">
                          <a16:creationId xmlns:a16="http://schemas.microsoft.com/office/drawing/2014/main" id="{7C0F60D3-2C79-D48E-32CD-43E9A18EC2DC}"/>
                        </a:ext>
                      </a:extLst>
                    </p14:cNvPr>
                    <p14:cNvContentPartPr/>
                    <p14:nvPr/>
                  </p14:nvContentPartPr>
                  <p14:xfrm>
                    <a:off x="2318511" y="2288520"/>
                    <a:ext cx="1142931" cy="360"/>
                  </p14:xfrm>
                </p:contentPart>
              </mc:Choice>
              <mc:Fallback xmlns="">
                <p:pic>
                  <p:nvPicPr>
                    <p:cNvPr id="327" name="Viết tay 326">
                      <a:extLst>
                        <a:ext uri="{FF2B5EF4-FFF2-40B4-BE49-F238E27FC236}">
                          <a16:creationId xmlns:a16="http://schemas.microsoft.com/office/drawing/2014/main" id="{7C0F60D3-2C79-D48E-32CD-43E9A18EC2DC}"/>
                        </a:ext>
                      </a:extLst>
                    </p:cNvPr>
                    <p:cNvPicPr/>
                    <p:nvPr/>
                  </p:nvPicPr>
                  <p:blipFill>
                    <a:blip r:embed="rId20"/>
                    <a:stretch>
                      <a:fillRect/>
                    </a:stretch>
                  </p:blipFill>
                  <p:spPr>
                    <a:xfrm>
                      <a:off x="2314191" y="2284200"/>
                      <a:ext cx="115157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8" name="Viết tay 327">
                      <a:extLst>
                        <a:ext uri="{FF2B5EF4-FFF2-40B4-BE49-F238E27FC236}">
                          <a16:creationId xmlns:a16="http://schemas.microsoft.com/office/drawing/2014/main" id="{59C31CC4-5D6A-336E-6051-7CF9E1EC2E27}"/>
                        </a:ext>
                      </a:extLst>
                    </p14:cNvPr>
                    <p14:cNvContentPartPr/>
                    <p14:nvPr/>
                  </p14:nvContentPartPr>
                  <p14:xfrm>
                    <a:off x="1746765" y="2228300"/>
                    <a:ext cx="572760" cy="360"/>
                  </p14:xfrm>
                </p:contentPart>
              </mc:Choice>
              <mc:Fallback xmlns="">
                <p:pic>
                  <p:nvPicPr>
                    <p:cNvPr id="328" name="Viết tay 327">
                      <a:extLst>
                        <a:ext uri="{FF2B5EF4-FFF2-40B4-BE49-F238E27FC236}">
                          <a16:creationId xmlns:a16="http://schemas.microsoft.com/office/drawing/2014/main" id="{59C31CC4-5D6A-336E-6051-7CF9E1EC2E27}"/>
                        </a:ext>
                      </a:extLst>
                    </p:cNvPr>
                    <p:cNvPicPr/>
                    <p:nvPr/>
                  </p:nvPicPr>
                  <p:blipFill>
                    <a:blip r:embed="rId22"/>
                    <a:stretch>
                      <a:fillRect/>
                    </a:stretch>
                  </p:blipFill>
                  <p:spPr>
                    <a:xfrm>
                      <a:off x="1742448" y="2223980"/>
                      <a:ext cx="581395"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9" name="Viết tay 328">
                      <a:extLst>
                        <a:ext uri="{FF2B5EF4-FFF2-40B4-BE49-F238E27FC236}">
                          <a16:creationId xmlns:a16="http://schemas.microsoft.com/office/drawing/2014/main" id="{84A55FF9-BA74-6B8C-8F1B-113CA1B8EB56}"/>
                        </a:ext>
                      </a:extLst>
                    </p14:cNvPr>
                    <p14:cNvContentPartPr/>
                    <p14:nvPr/>
                  </p14:nvContentPartPr>
                  <p14:xfrm>
                    <a:off x="3474323" y="2228300"/>
                    <a:ext cx="563841" cy="360"/>
                  </p14:xfrm>
                </p:contentPart>
              </mc:Choice>
              <mc:Fallback xmlns="">
                <p:pic>
                  <p:nvPicPr>
                    <p:cNvPr id="329" name="Viết tay 328">
                      <a:extLst>
                        <a:ext uri="{FF2B5EF4-FFF2-40B4-BE49-F238E27FC236}">
                          <a16:creationId xmlns:a16="http://schemas.microsoft.com/office/drawing/2014/main" id="{84A55FF9-BA74-6B8C-8F1B-113CA1B8EB56}"/>
                        </a:ext>
                      </a:extLst>
                    </p:cNvPr>
                    <p:cNvPicPr/>
                    <p:nvPr/>
                  </p:nvPicPr>
                  <p:blipFill>
                    <a:blip r:embed="rId24"/>
                    <a:stretch>
                      <a:fillRect/>
                    </a:stretch>
                  </p:blipFill>
                  <p:spPr>
                    <a:xfrm>
                      <a:off x="3470002" y="2223980"/>
                      <a:ext cx="572482"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0" name="Viết tay 329">
                      <a:extLst>
                        <a:ext uri="{FF2B5EF4-FFF2-40B4-BE49-F238E27FC236}">
                          <a16:creationId xmlns:a16="http://schemas.microsoft.com/office/drawing/2014/main" id="{C834DEEF-79C6-6393-E22C-BABC4CB63B0F}"/>
                        </a:ext>
                      </a:extLst>
                    </p14:cNvPr>
                    <p14:cNvContentPartPr/>
                    <p14:nvPr/>
                  </p14:nvContentPartPr>
                  <p14:xfrm>
                    <a:off x="2323880" y="1997840"/>
                    <a:ext cx="1137564" cy="360"/>
                  </p14:xfrm>
                </p:contentPart>
              </mc:Choice>
              <mc:Fallback xmlns="">
                <p:pic>
                  <p:nvPicPr>
                    <p:cNvPr id="330" name="Viết tay 329">
                      <a:extLst>
                        <a:ext uri="{FF2B5EF4-FFF2-40B4-BE49-F238E27FC236}">
                          <a16:creationId xmlns:a16="http://schemas.microsoft.com/office/drawing/2014/main" id="{C834DEEF-79C6-6393-E22C-BABC4CB63B0F}"/>
                        </a:ext>
                      </a:extLst>
                    </p:cNvPr>
                    <p:cNvPicPr/>
                    <p:nvPr/>
                  </p:nvPicPr>
                  <p:blipFill>
                    <a:blip r:embed="rId10"/>
                    <a:stretch>
                      <a:fillRect/>
                    </a:stretch>
                  </p:blipFill>
                  <p:spPr>
                    <a:xfrm>
                      <a:off x="2319557" y="1993520"/>
                      <a:ext cx="1146209"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1" name="Viết tay 330">
                      <a:extLst>
                        <a:ext uri="{FF2B5EF4-FFF2-40B4-BE49-F238E27FC236}">
                          <a16:creationId xmlns:a16="http://schemas.microsoft.com/office/drawing/2014/main" id="{DB93C581-36DF-18FB-2C21-F31D9BAC10AA}"/>
                        </a:ext>
                      </a:extLst>
                    </p14:cNvPr>
                    <p14:cNvContentPartPr/>
                    <p14:nvPr/>
                  </p14:nvContentPartPr>
                  <p14:xfrm>
                    <a:off x="1750364" y="1924180"/>
                    <a:ext cx="863661" cy="360"/>
                  </p14:xfrm>
                </p:contentPart>
              </mc:Choice>
              <mc:Fallback xmlns="">
                <p:pic>
                  <p:nvPicPr>
                    <p:cNvPr id="331" name="Viết tay 330">
                      <a:extLst>
                        <a:ext uri="{FF2B5EF4-FFF2-40B4-BE49-F238E27FC236}">
                          <a16:creationId xmlns:a16="http://schemas.microsoft.com/office/drawing/2014/main" id="{DB93C581-36DF-18FB-2C21-F31D9BAC10AA}"/>
                        </a:ext>
                      </a:extLst>
                    </p:cNvPr>
                    <p:cNvPicPr/>
                    <p:nvPr/>
                  </p:nvPicPr>
                  <p:blipFill>
                    <a:blip r:embed="rId27"/>
                    <a:stretch>
                      <a:fillRect/>
                    </a:stretch>
                  </p:blipFill>
                  <p:spPr>
                    <a:xfrm>
                      <a:off x="1746044" y="1919860"/>
                      <a:ext cx="872301"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2" name="Viết tay 331">
                      <a:extLst>
                        <a:ext uri="{FF2B5EF4-FFF2-40B4-BE49-F238E27FC236}">
                          <a16:creationId xmlns:a16="http://schemas.microsoft.com/office/drawing/2014/main" id="{9C4D4B44-AE9C-EEE3-BE8A-92793C920C6C}"/>
                        </a:ext>
                      </a:extLst>
                    </p14:cNvPr>
                    <p14:cNvContentPartPr/>
                    <p14:nvPr/>
                  </p14:nvContentPartPr>
                  <p14:xfrm>
                    <a:off x="3196663" y="1924180"/>
                    <a:ext cx="834302" cy="360"/>
                  </p14:xfrm>
                </p:contentPart>
              </mc:Choice>
              <mc:Fallback xmlns="">
                <p:pic>
                  <p:nvPicPr>
                    <p:cNvPr id="332" name="Viết tay 331">
                      <a:extLst>
                        <a:ext uri="{FF2B5EF4-FFF2-40B4-BE49-F238E27FC236}">
                          <a16:creationId xmlns:a16="http://schemas.microsoft.com/office/drawing/2014/main" id="{9C4D4B44-AE9C-EEE3-BE8A-92793C920C6C}"/>
                        </a:ext>
                      </a:extLst>
                    </p:cNvPr>
                    <p:cNvPicPr/>
                    <p:nvPr/>
                  </p:nvPicPr>
                  <p:blipFill>
                    <a:blip r:embed="rId29"/>
                    <a:stretch>
                      <a:fillRect/>
                    </a:stretch>
                  </p:blipFill>
                  <p:spPr>
                    <a:xfrm>
                      <a:off x="3192342" y="1919860"/>
                      <a:ext cx="842944"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3" name="Viết tay 332">
                      <a:extLst>
                        <a:ext uri="{FF2B5EF4-FFF2-40B4-BE49-F238E27FC236}">
                          <a16:creationId xmlns:a16="http://schemas.microsoft.com/office/drawing/2014/main" id="{BDD113E9-6C69-1956-8823-87DF7C08C687}"/>
                        </a:ext>
                      </a:extLst>
                    </p14:cNvPr>
                    <p14:cNvContentPartPr/>
                    <p14:nvPr/>
                  </p14:nvContentPartPr>
                  <p14:xfrm>
                    <a:off x="2605823" y="1699390"/>
                    <a:ext cx="584058" cy="360"/>
                  </p14:xfrm>
                </p:contentPart>
              </mc:Choice>
              <mc:Fallback xmlns="">
                <p:pic>
                  <p:nvPicPr>
                    <p:cNvPr id="333" name="Viết tay 332">
                      <a:extLst>
                        <a:ext uri="{FF2B5EF4-FFF2-40B4-BE49-F238E27FC236}">
                          <a16:creationId xmlns:a16="http://schemas.microsoft.com/office/drawing/2014/main" id="{BDD113E9-6C69-1956-8823-87DF7C08C687}"/>
                        </a:ext>
                      </a:extLst>
                    </p:cNvPr>
                    <p:cNvPicPr/>
                    <p:nvPr/>
                  </p:nvPicPr>
                  <p:blipFill>
                    <a:blip r:embed="rId31"/>
                    <a:stretch>
                      <a:fillRect/>
                    </a:stretch>
                  </p:blipFill>
                  <p:spPr>
                    <a:xfrm>
                      <a:off x="2601505" y="1695070"/>
                      <a:ext cx="592695" cy="9000"/>
                    </a:xfrm>
                    <a:prstGeom prst="rect">
                      <a:avLst/>
                    </a:prstGeom>
                  </p:spPr>
                </p:pic>
              </mc:Fallback>
            </mc:AlternateContent>
            <p:cxnSp>
              <p:nvCxnSpPr>
                <p:cNvPr id="334" name="Đường nối Thẳng 333">
                  <a:extLst>
                    <a:ext uri="{FF2B5EF4-FFF2-40B4-BE49-F238E27FC236}">
                      <a16:creationId xmlns:a16="http://schemas.microsoft.com/office/drawing/2014/main" id="{EE57E7BE-5A87-E5AE-E562-2DF2CF395E65}"/>
                    </a:ext>
                  </a:extLst>
                </p:cNvPr>
                <p:cNvCxnSpPr>
                  <a:cxnSpLocks/>
                </p:cNvCxnSpPr>
                <p:nvPr/>
              </p:nvCxnSpPr>
              <p:spPr>
                <a:xfrm>
                  <a:off x="2614870" y="169558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Đường nối Thẳng 334">
                  <a:extLst>
                    <a:ext uri="{FF2B5EF4-FFF2-40B4-BE49-F238E27FC236}">
                      <a16:creationId xmlns:a16="http://schemas.microsoft.com/office/drawing/2014/main" id="{23FB213D-E108-D034-F727-EB6999C3AE8E}"/>
                    </a:ext>
                  </a:extLst>
                </p:cNvPr>
                <p:cNvCxnSpPr>
                  <a:cxnSpLocks/>
                </p:cNvCxnSpPr>
                <p:nvPr/>
              </p:nvCxnSpPr>
              <p:spPr>
                <a:xfrm>
                  <a:off x="3185160" y="169558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Đường nối Thẳng 335">
                  <a:extLst>
                    <a:ext uri="{FF2B5EF4-FFF2-40B4-BE49-F238E27FC236}">
                      <a16:creationId xmlns:a16="http://schemas.microsoft.com/office/drawing/2014/main" id="{9E1DFE58-3D5A-26C5-E560-D7A9A6758D18}"/>
                    </a:ext>
                  </a:extLst>
                </p:cNvPr>
                <p:cNvCxnSpPr>
                  <a:cxnSpLocks/>
                </p:cNvCxnSpPr>
                <p:nvPr/>
              </p:nvCxnSpPr>
              <p:spPr>
                <a:xfrm>
                  <a:off x="2037481" y="2603366"/>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Đường nối Thẳng 336">
                  <a:extLst>
                    <a:ext uri="{FF2B5EF4-FFF2-40B4-BE49-F238E27FC236}">
                      <a16:creationId xmlns:a16="http://schemas.microsoft.com/office/drawing/2014/main" id="{3927E7E4-B3EF-60CF-70CD-2E61900A08CC}"/>
                    </a:ext>
                  </a:extLst>
                </p:cNvPr>
                <p:cNvCxnSpPr>
                  <a:cxnSpLocks/>
                </p:cNvCxnSpPr>
                <p:nvPr/>
              </p:nvCxnSpPr>
              <p:spPr>
                <a:xfrm>
                  <a:off x="3756587" y="260291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Đường nối Thẳng 337">
                  <a:extLst>
                    <a:ext uri="{FF2B5EF4-FFF2-40B4-BE49-F238E27FC236}">
                      <a16:creationId xmlns:a16="http://schemas.microsoft.com/office/drawing/2014/main" id="{62D3FFF5-A5BA-1CAD-7CC2-D2EF679795CF}"/>
                    </a:ext>
                  </a:extLst>
                </p:cNvPr>
                <p:cNvCxnSpPr>
                  <a:cxnSpLocks/>
                </p:cNvCxnSpPr>
                <p:nvPr/>
              </p:nvCxnSpPr>
              <p:spPr>
                <a:xfrm>
                  <a:off x="2321340" y="2288781"/>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Đường nối Thẳng 338">
                  <a:extLst>
                    <a:ext uri="{FF2B5EF4-FFF2-40B4-BE49-F238E27FC236}">
                      <a16:creationId xmlns:a16="http://schemas.microsoft.com/office/drawing/2014/main" id="{4E5C063B-B482-C031-273D-B7C4B6566374}"/>
                    </a:ext>
                  </a:extLst>
                </p:cNvPr>
                <p:cNvCxnSpPr>
                  <a:cxnSpLocks/>
                </p:cNvCxnSpPr>
                <p:nvPr/>
              </p:nvCxnSpPr>
              <p:spPr>
                <a:xfrm>
                  <a:off x="3471228" y="2282247"/>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Đường nối Thẳng 339">
                  <a:extLst>
                    <a:ext uri="{FF2B5EF4-FFF2-40B4-BE49-F238E27FC236}">
                      <a16:creationId xmlns:a16="http://schemas.microsoft.com/office/drawing/2014/main" id="{842E9CF3-4474-E9CD-A8AD-F475ECCAA6D2}"/>
                    </a:ext>
                  </a:extLst>
                </p:cNvPr>
                <p:cNvCxnSpPr>
                  <a:cxnSpLocks/>
                </p:cNvCxnSpPr>
                <p:nvPr/>
              </p:nvCxnSpPr>
              <p:spPr>
                <a:xfrm>
                  <a:off x="2321185" y="198836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Đường nối Thẳng 340">
                  <a:extLst>
                    <a:ext uri="{FF2B5EF4-FFF2-40B4-BE49-F238E27FC236}">
                      <a16:creationId xmlns:a16="http://schemas.microsoft.com/office/drawing/2014/main" id="{D929C2B8-A258-FD80-4C02-6F0CFB80C956}"/>
                    </a:ext>
                  </a:extLst>
                </p:cNvPr>
                <p:cNvCxnSpPr>
                  <a:cxnSpLocks/>
                </p:cNvCxnSpPr>
                <p:nvPr/>
              </p:nvCxnSpPr>
              <p:spPr>
                <a:xfrm>
                  <a:off x="3468688" y="198836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Đường nối Thẳng 343">
                  <a:extLst>
                    <a:ext uri="{FF2B5EF4-FFF2-40B4-BE49-F238E27FC236}">
                      <a16:creationId xmlns:a16="http://schemas.microsoft.com/office/drawing/2014/main" id="{727AC8F0-1A57-855A-6A4E-38CDBC8C7C08}"/>
                    </a:ext>
                  </a:extLst>
                </p:cNvPr>
                <p:cNvCxnSpPr>
                  <a:cxnSpLocks/>
                </p:cNvCxnSpPr>
                <p:nvPr/>
              </p:nvCxnSpPr>
              <p:spPr>
                <a:xfrm>
                  <a:off x="2895126" y="16984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97" name="Rectangle 68">
                <a:extLst>
                  <a:ext uri="{FF2B5EF4-FFF2-40B4-BE49-F238E27FC236}">
                    <a16:creationId xmlns:a16="http://schemas.microsoft.com/office/drawing/2014/main" id="{F591A4CE-A04D-BACC-0CC0-4B37B8EE644C}"/>
                  </a:ext>
                </a:extLst>
              </p:cNvPr>
              <p:cNvSpPr/>
              <p:nvPr/>
            </p:nvSpPr>
            <p:spPr>
              <a:xfrm>
                <a:off x="1112846" y="1771140"/>
                <a:ext cx="683221" cy="246221"/>
              </a:xfrm>
              <a:prstGeom prst="rect">
                <a:avLst/>
              </a:prstGeom>
            </p:spPr>
            <p:txBody>
              <a:bodyPr wrap="square">
                <a:spAutoFit/>
              </a:bodyPr>
              <a:lstStyle/>
              <a:p>
                <a:pPr algn="ctr"/>
                <a:r>
                  <a:rPr lang="vi-VN" sz="1000" dirty="0">
                    <a:latin typeface="+mj-lt"/>
                  </a:rPr>
                  <a:t>PWMa</a:t>
                </a:r>
                <a:endParaRPr lang="en-GB" sz="1000" dirty="0">
                  <a:latin typeface="+mj-lt"/>
                </a:endParaRPr>
              </a:p>
            </p:txBody>
          </p:sp>
          <p:sp>
            <p:nvSpPr>
              <p:cNvPr id="298" name="Rectangle 68">
                <a:extLst>
                  <a:ext uri="{FF2B5EF4-FFF2-40B4-BE49-F238E27FC236}">
                    <a16:creationId xmlns:a16="http://schemas.microsoft.com/office/drawing/2014/main" id="{0CFB4AF0-1A56-E849-8CAA-865A5D5AED72}"/>
                  </a:ext>
                </a:extLst>
              </p:cNvPr>
              <p:cNvSpPr/>
              <p:nvPr/>
            </p:nvSpPr>
            <p:spPr>
              <a:xfrm>
                <a:off x="1097376" y="2060465"/>
                <a:ext cx="683221" cy="246221"/>
              </a:xfrm>
              <a:prstGeom prst="rect">
                <a:avLst/>
              </a:prstGeom>
            </p:spPr>
            <p:txBody>
              <a:bodyPr wrap="square">
                <a:spAutoFit/>
              </a:bodyPr>
              <a:lstStyle/>
              <a:p>
                <a:pPr algn="ctr"/>
                <a:r>
                  <a:rPr lang="vi-VN" sz="1000" dirty="0">
                    <a:latin typeface="+mj-lt"/>
                  </a:rPr>
                  <a:t>PWMb</a:t>
                </a:r>
                <a:endParaRPr lang="en-GB" sz="1000" dirty="0">
                  <a:latin typeface="+mj-lt"/>
                </a:endParaRPr>
              </a:p>
            </p:txBody>
          </p:sp>
          <p:sp>
            <p:nvSpPr>
              <p:cNvPr id="299" name="Rectangle 68">
                <a:extLst>
                  <a:ext uri="{FF2B5EF4-FFF2-40B4-BE49-F238E27FC236}">
                    <a16:creationId xmlns:a16="http://schemas.microsoft.com/office/drawing/2014/main" id="{8C960215-E580-25AF-7EE3-1EB898DB8AA7}"/>
                  </a:ext>
                </a:extLst>
              </p:cNvPr>
              <p:cNvSpPr/>
              <p:nvPr/>
            </p:nvSpPr>
            <p:spPr>
              <a:xfrm>
                <a:off x="1090537" y="2384713"/>
                <a:ext cx="683221" cy="246221"/>
              </a:xfrm>
              <a:prstGeom prst="rect">
                <a:avLst/>
              </a:prstGeom>
            </p:spPr>
            <p:txBody>
              <a:bodyPr wrap="square">
                <a:spAutoFit/>
              </a:bodyPr>
              <a:lstStyle/>
              <a:p>
                <a:pPr algn="ctr"/>
                <a:r>
                  <a:rPr lang="vi-VN" sz="1000" dirty="0">
                    <a:latin typeface="+mj-lt"/>
                  </a:rPr>
                  <a:t>PWMc</a:t>
                </a:r>
                <a:endParaRPr lang="en-GB" sz="1000" dirty="0">
                  <a:latin typeface="+mj-lt"/>
                </a:endParaRPr>
              </a:p>
            </p:txBody>
          </p:sp>
          <p:sp>
            <p:nvSpPr>
              <p:cNvPr id="300" name="Rectangle 68">
                <a:extLst>
                  <a:ext uri="{FF2B5EF4-FFF2-40B4-BE49-F238E27FC236}">
                    <a16:creationId xmlns:a16="http://schemas.microsoft.com/office/drawing/2014/main" id="{5C333F17-5294-E415-A558-C3BC4BDE0842}"/>
                  </a:ext>
                </a:extLst>
              </p:cNvPr>
              <p:cNvSpPr/>
              <p:nvPr/>
            </p:nvSpPr>
            <p:spPr>
              <a:xfrm>
                <a:off x="1097376" y="2708631"/>
                <a:ext cx="683221" cy="246221"/>
              </a:xfrm>
              <a:prstGeom prst="rect">
                <a:avLst/>
              </a:prstGeom>
            </p:spPr>
            <p:txBody>
              <a:bodyPr wrap="square">
                <a:spAutoFit/>
              </a:bodyPr>
              <a:lstStyle/>
              <a:p>
                <a:pPr algn="ctr"/>
                <a:r>
                  <a:rPr lang="vi-VN" sz="1000" dirty="0">
                    <a:latin typeface="+mj-lt"/>
                  </a:rPr>
                  <a:t>PWMd</a:t>
                </a:r>
                <a:endParaRPr lang="en-GB" sz="1000" dirty="0">
                  <a:latin typeface="+mj-lt"/>
                </a:endParaRPr>
              </a:p>
            </p:txBody>
          </p:sp>
        </p:grpSp>
        <p:grpSp>
          <p:nvGrpSpPr>
            <p:cNvPr id="241" name="Nhóm 240">
              <a:extLst>
                <a:ext uri="{FF2B5EF4-FFF2-40B4-BE49-F238E27FC236}">
                  <a16:creationId xmlns:a16="http://schemas.microsoft.com/office/drawing/2014/main" id="{96297237-9D4E-9984-9C7A-F43604CC6503}"/>
                </a:ext>
              </a:extLst>
            </p:cNvPr>
            <p:cNvGrpSpPr/>
            <p:nvPr/>
          </p:nvGrpSpPr>
          <p:grpSpPr>
            <a:xfrm>
              <a:off x="1090537" y="1372824"/>
              <a:ext cx="3068965" cy="1721151"/>
              <a:chOff x="1090537" y="1372824"/>
              <a:chExt cx="3068965" cy="1721151"/>
            </a:xfrm>
          </p:grpSpPr>
          <p:grpSp>
            <p:nvGrpSpPr>
              <p:cNvPr id="92" name="Nhóm 91">
                <a:extLst>
                  <a:ext uri="{FF2B5EF4-FFF2-40B4-BE49-F238E27FC236}">
                    <a16:creationId xmlns:a16="http://schemas.microsoft.com/office/drawing/2014/main" id="{25FE83D0-0E42-DD32-39E6-BA82B3849D66}"/>
                  </a:ext>
                </a:extLst>
              </p:cNvPr>
              <p:cNvGrpSpPr/>
              <p:nvPr/>
            </p:nvGrpSpPr>
            <p:grpSpPr>
              <a:xfrm>
                <a:off x="1706880" y="1372824"/>
                <a:ext cx="2452622" cy="1721151"/>
                <a:chOff x="1706880" y="1372824"/>
                <a:chExt cx="2452622" cy="1721151"/>
              </a:xfrm>
            </p:grpSpPr>
            <p:cxnSp>
              <p:nvCxnSpPr>
                <p:cNvPr id="85" name="Đường nối Thẳng 84">
                  <a:extLst>
                    <a:ext uri="{FF2B5EF4-FFF2-40B4-BE49-F238E27FC236}">
                      <a16:creationId xmlns:a16="http://schemas.microsoft.com/office/drawing/2014/main" id="{91484AB9-C525-0468-6629-AD83365139F9}"/>
                    </a:ext>
                  </a:extLst>
                </p:cNvPr>
                <p:cNvCxnSpPr>
                  <a:cxnSpLocks/>
                </p:cNvCxnSpPr>
                <p:nvPr/>
              </p:nvCxnSpPr>
              <p:spPr>
                <a:xfrm>
                  <a:off x="2319587" y="170472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D1D7454B-E048-F250-BB98-24534E8ED848}"/>
                    </a:ext>
                  </a:extLst>
                </p:cNvPr>
                <p:cNvCxnSpPr>
                  <a:cxnSpLocks/>
                </p:cNvCxnSpPr>
                <p:nvPr/>
              </p:nvCxnSpPr>
              <p:spPr>
                <a:xfrm>
                  <a:off x="1745241" y="1532128"/>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 name="Đường nối Thẳng 7">
                  <a:extLst>
                    <a:ext uri="{FF2B5EF4-FFF2-40B4-BE49-F238E27FC236}">
                      <a16:creationId xmlns:a16="http://schemas.microsoft.com/office/drawing/2014/main" id="{25A8A010-8D0D-64AA-8FC5-5CDACA651BD0}"/>
                    </a:ext>
                  </a:extLst>
                </p:cNvPr>
                <p:cNvCxnSpPr>
                  <a:cxnSpLocks/>
                </p:cNvCxnSpPr>
                <p:nvPr/>
              </p:nvCxnSpPr>
              <p:spPr>
                <a:xfrm>
                  <a:off x="2034405" y="169939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7" name="Đường nối Thẳng 16">
                  <a:extLst>
                    <a:ext uri="{FF2B5EF4-FFF2-40B4-BE49-F238E27FC236}">
                      <a16:creationId xmlns:a16="http://schemas.microsoft.com/office/drawing/2014/main" id="{E53A74A5-1420-4207-CD32-0950CFE74115}"/>
                    </a:ext>
                  </a:extLst>
                </p:cNvPr>
                <p:cNvCxnSpPr>
                  <a:cxnSpLocks/>
                </p:cNvCxnSpPr>
                <p:nvPr/>
              </p:nvCxnSpPr>
              <p:spPr>
                <a:xfrm>
                  <a:off x="4043426" y="1530096"/>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27">
                  <a:extLst>
                    <a:ext uri="{FF2B5EF4-FFF2-40B4-BE49-F238E27FC236}">
                      <a16:creationId xmlns:a16="http://schemas.microsoft.com/office/drawing/2014/main" id="{A3882B5C-C41F-DE7F-B6C0-643C194EF543}"/>
                    </a:ext>
                  </a:extLst>
                </p:cNvPr>
                <p:cNvCxnSpPr>
                  <a:cxnSpLocks/>
                </p:cNvCxnSpPr>
                <p:nvPr/>
              </p:nvCxnSpPr>
              <p:spPr>
                <a:xfrm>
                  <a:off x="1757045" y="1584960"/>
                  <a:ext cx="22733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29" name="Đường kết nối Mũi tên Thẳng 28">
                  <a:extLst>
                    <a:ext uri="{FF2B5EF4-FFF2-40B4-BE49-F238E27FC236}">
                      <a16:creationId xmlns:a16="http://schemas.microsoft.com/office/drawing/2014/main" id="{872BED65-B8E9-7F31-F580-273167689077}"/>
                    </a:ext>
                  </a:extLst>
                </p:cNvPr>
                <p:cNvCxnSpPr>
                  <a:cxnSpLocks/>
                </p:cNvCxnSpPr>
                <p:nvPr/>
              </p:nvCxnSpPr>
              <p:spPr>
                <a:xfrm>
                  <a:off x="176212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2" name="Đường kết nối Mũi tên Thẳng 31">
                  <a:extLst>
                    <a:ext uri="{FF2B5EF4-FFF2-40B4-BE49-F238E27FC236}">
                      <a16:creationId xmlns:a16="http://schemas.microsoft.com/office/drawing/2014/main" id="{86DAB35C-AB48-1E73-2C30-8D02C0E3D2CA}"/>
                    </a:ext>
                  </a:extLst>
                </p:cNvPr>
                <p:cNvCxnSpPr>
                  <a:cxnSpLocks/>
                </p:cNvCxnSpPr>
                <p:nvPr/>
              </p:nvCxnSpPr>
              <p:spPr>
                <a:xfrm>
                  <a:off x="205168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3" name="Đường kết nối Mũi tên Thẳng 32">
                  <a:extLst>
                    <a:ext uri="{FF2B5EF4-FFF2-40B4-BE49-F238E27FC236}">
                      <a16:creationId xmlns:a16="http://schemas.microsoft.com/office/drawing/2014/main" id="{65007B83-81FB-B85D-11F0-F2A239A38B12}"/>
                    </a:ext>
                  </a:extLst>
                </p:cNvPr>
                <p:cNvCxnSpPr>
                  <a:cxnSpLocks/>
                </p:cNvCxnSpPr>
                <p:nvPr/>
              </p:nvCxnSpPr>
              <p:spPr>
                <a:xfrm>
                  <a:off x="2343785" y="305689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33">
                  <a:extLst>
                    <a:ext uri="{FF2B5EF4-FFF2-40B4-BE49-F238E27FC236}">
                      <a16:creationId xmlns:a16="http://schemas.microsoft.com/office/drawing/2014/main" id="{BBF3EB52-F751-B061-156A-FDD15331F54C}"/>
                    </a:ext>
                  </a:extLst>
                </p:cNvPr>
                <p:cNvCxnSpPr>
                  <a:cxnSpLocks/>
                </p:cNvCxnSpPr>
                <p:nvPr/>
              </p:nvCxnSpPr>
              <p:spPr>
                <a:xfrm>
                  <a:off x="262826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34">
                  <a:extLst>
                    <a:ext uri="{FF2B5EF4-FFF2-40B4-BE49-F238E27FC236}">
                      <a16:creationId xmlns:a16="http://schemas.microsoft.com/office/drawing/2014/main" id="{5FE3CDBF-AC65-1E9A-D6E8-372CAFD75A5F}"/>
                    </a:ext>
                  </a:extLst>
                </p:cNvPr>
                <p:cNvCxnSpPr>
                  <a:cxnSpLocks/>
                </p:cNvCxnSpPr>
                <p:nvPr/>
              </p:nvCxnSpPr>
              <p:spPr>
                <a:xfrm>
                  <a:off x="291274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5">
                  <a:extLst>
                    <a:ext uri="{FF2B5EF4-FFF2-40B4-BE49-F238E27FC236}">
                      <a16:creationId xmlns:a16="http://schemas.microsoft.com/office/drawing/2014/main" id="{7EB9D535-C9BE-E4DE-B158-687B793279EC}"/>
                    </a:ext>
                  </a:extLst>
                </p:cNvPr>
                <p:cNvCxnSpPr>
                  <a:cxnSpLocks/>
                </p:cNvCxnSpPr>
                <p:nvPr/>
              </p:nvCxnSpPr>
              <p:spPr>
                <a:xfrm>
                  <a:off x="3200400"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36">
                  <a:extLst>
                    <a:ext uri="{FF2B5EF4-FFF2-40B4-BE49-F238E27FC236}">
                      <a16:creationId xmlns:a16="http://schemas.microsoft.com/office/drawing/2014/main" id="{3606C485-556D-66B3-F05C-F92439B53872}"/>
                    </a:ext>
                  </a:extLst>
                </p:cNvPr>
                <p:cNvCxnSpPr>
                  <a:cxnSpLocks/>
                </p:cNvCxnSpPr>
                <p:nvPr/>
              </p:nvCxnSpPr>
              <p:spPr>
                <a:xfrm>
                  <a:off x="348678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8" name="Đường kết nối Mũi tên Thẳng 37">
                  <a:extLst>
                    <a:ext uri="{FF2B5EF4-FFF2-40B4-BE49-F238E27FC236}">
                      <a16:creationId xmlns:a16="http://schemas.microsoft.com/office/drawing/2014/main" id="{F1FA894B-F10B-6E37-C4FC-218227BE1B2F}"/>
                    </a:ext>
                  </a:extLst>
                </p:cNvPr>
                <p:cNvCxnSpPr>
                  <a:cxnSpLocks/>
                </p:cNvCxnSpPr>
                <p:nvPr/>
              </p:nvCxnSpPr>
              <p:spPr>
                <a:xfrm>
                  <a:off x="3771900" y="305435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Hộp Văn bản 40">
                      <a:extLst>
                        <a:ext uri="{FF2B5EF4-FFF2-40B4-BE49-F238E27FC236}">
                          <a16:creationId xmlns:a16="http://schemas.microsoft.com/office/drawing/2014/main" id="{6F390EA2-858A-FED1-6D1E-55AB3334912D}"/>
                        </a:ext>
                      </a:extLst>
                    </p:cNvPr>
                    <p:cNvSpPr txBox="1"/>
                    <p:nvPr/>
                  </p:nvSpPr>
                  <p:spPr>
                    <a:xfrm>
                      <a:off x="1706880" y="2855416"/>
                      <a:ext cx="420623" cy="2377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1" name="Hộp Văn bản 40">
                      <a:extLst>
                        <a:ext uri="{FF2B5EF4-FFF2-40B4-BE49-F238E27FC236}">
                          <a16:creationId xmlns:a16="http://schemas.microsoft.com/office/drawing/2014/main" id="{6F390EA2-858A-FED1-6D1E-55AB3334912D}"/>
                        </a:ext>
                      </a:extLst>
                    </p:cNvPr>
                    <p:cNvSpPr txBox="1">
                      <a:spLocks noRot="1" noChangeAspect="1" noMove="1" noResize="1" noEditPoints="1" noAdjustHandles="1" noChangeArrowheads="1" noChangeShapeType="1" noTextEdit="1"/>
                    </p:cNvSpPr>
                    <p:nvPr/>
                  </p:nvSpPr>
                  <p:spPr>
                    <a:xfrm>
                      <a:off x="1706880" y="2855416"/>
                      <a:ext cx="420623" cy="237744"/>
                    </a:xfrm>
                    <a:prstGeom prst="rect">
                      <a:avLst/>
                    </a:prstGeom>
                    <a:blipFill>
                      <a:blip r:embed="rId3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 name="Hộp Văn bản 41">
                      <a:extLst>
                        <a:ext uri="{FF2B5EF4-FFF2-40B4-BE49-F238E27FC236}">
                          <a16:creationId xmlns:a16="http://schemas.microsoft.com/office/drawing/2014/main" id="{B95A0F68-7066-90B4-DB95-AC1E35C2EB2E}"/>
                        </a:ext>
                      </a:extLst>
                    </p:cNvPr>
                    <p:cNvSpPr txBox="1"/>
                    <p:nvPr/>
                  </p:nvSpPr>
                  <p:spPr>
                    <a:xfrm>
                      <a:off x="2576070"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2" name="Hộp Văn bản 41">
                      <a:extLst>
                        <a:ext uri="{FF2B5EF4-FFF2-40B4-BE49-F238E27FC236}">
                          <a16:creationId xmlns:a16="http://schemas.microsoft.com/office/drawing/2014/main" id="{B95A0F68-7066-90B4-DB95-AC1E35C2EB2E}"/>
                        </a:ext>
                      </a:extLst>
                    </p:cNvPr>
                    <p:cNvSpPr txBox="1">
                      <a:spLocks noRot="1" noChangeAspect="1" noMove="1" noResize="1" noEditPoints="1" noAdjustHandles="1" noChangeArrowheads="1" noChangeShapeType="1" noTextEdit="1"/>
                    </p:cNvSpPr>
                    <p:nvPr/>
                  </p:nvSpPr>
                  <p:spPr>
                    <a:xfrm>
                      <a:off x="2576070" y="2838906"/>
                      <a:ext cx="420623" cy="215444"/>
                    </a:xfrm>
                    <a:prstGeom prst="rect">
                      <a:avLst/>
                    </a:prstGeom>
                    <a:blipFill>
                      <a:blip r:embed="rId33"/>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3" name="Hộp Văn bản 42">
                      <a:extLst>
                        <a:ext uri="{FF2B5EF4-FFF2-40B4-BE49-F238E27FC236}">
                          <a16:creationId xmlns:a16="http://schemas.microsoft.com/office/drawing/2014/main" id="{5A04BDF5-E652-6B5C-4C5F-8A6C3C37BB47}"/>
                        </a:ext>
                      </a:extLst>
                    </p:cNvPr>
                    <p:cNvSpPr txBox="1"/>
                    <p:nvPr/>
                  </p:nvSpPr>
                  <p:spPr>
                    <a:xfrm>
                      <a:off x="2860425"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3" name="Hộp Văn bản 42">
                      <a:extLst>
                        <a:ext uri="{FF2B5EF4-FFF2-40B4-BE49-F238E27FC236}">
                          <a16:creationId xmlns:a16="http://schemas.microsoft.com/office/drawing/2014/main" id="{5A04BDF5-E652-6B5C-4C5F-8A6C3C37BB47}"/>
                        </a:ext>
                      </a:extLst>
                    </p:cNvPr>
                    <p:cNvSpPr txBox="1">
                      <a:spLocks noRot="1" noChangeAspect="1" noMove="1" noResize="1" noEditPoints="1" noAdjustHandles="1" noChangeArrowheads="1" noChangeShapeType="1" noTextEdit="1"/>
                    </p:cNvSpPr>
                    <p:nvPr/>
                  </p:nvSpPr>
                  <p:spPr>
                    <a:xfrm>
                      <a:off x="2860425" y="2846070"/>
                      <a:ext cx="420623" cy="215444"/>
                    </a:xfrm>
                    <a:prstGeom prst="rect">
                      <a:avLst/>
                    </a:prstGeom>
                    <a:blipFill>
                      <a:blip r:embed="rId33"/>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4" name="Hộp Văn bản 43">
                      <a:extLst>
                        <a:ext uri="{FF2B5EF4-FFF2-40B4-BE49-F238E27FC236}">
                          <a16:creationId xmlns:a16="http://schemas.microsoft.com/office/drawing/2014/main" id="{59890251-1AAA-15E6-C8B8-785F582B1472}"/>
                        </a:ext>
                      </a:extLst>
                    </p:cNvPr>
                    <p:cNvSpPr txBox="1"/>
                    <p:nvPr/>
                  </p:nvSpPr>
                  <p:spPr>
                    <a:xfrm>
                      <a:off x="2006283" y="285033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44" name="Hộp Văn bản 43">
                      <a:extLst>
                        <a:ext uri="{FF2B5EF4-FFF2-40B4-BE49-F238E27FC236}">
                          <a16:creationId xmlns:a16="http://schemas.microsoft.com/office/drawing/2014/main" id="{59890251-1AAA-15E6-C8B8-785F582B1472}"/>
                        </a:ext>
                      </a:extLst>
                    </p:cNvPr>
                    <p:cNvSpPr txBox="1">
                      <a:spLocks noRot="1" noChangeAspect="1" noMove="1" noResize="1" noEditPoints="1" noAdjustHandles="1" noChangeArrowheads="1" noChangeShapeType="1" noTextEdit="1"/>
                    </p:cNvSpPr>
                    <p:nvPr/>
                  </p:nvSpPr>
                  <p:spPr>
                    <a:xfrm>
                      <a:off x="2006283" y="2850336"/>
                      <a:ext cx="420623" cy="215444"/>
                    </a:xfrm>
                    <a:prstGeom prst="rect">
                      <a:avLst/>
                    </a:prstGeom>
                    <a:blipFill>
                      <a:blip r:embed="rId34"/>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6" name="Hộp Văn bản 45">
                      <a:extLst>
                        <a:ext uri="{FF2B5EF4-FFF2-40B4-BE49-F238E27FC236}">
                          <a16:creationId xmlns:a16="http://schemas.microsoft.com/office/drawing/2014/main" id="{10AB05CA-661F-7683-6FE4-57AE22411FC4}"/>
                        </a:ext>
                      </a:extLst>
                    </p:cNvPr>
                    <p:cNvSpPr txBox="1"/>
                    <p:nvPr/>
                  </p:nvSpPr>
                  <p:spPr>
                    <a:xfrm>
                      <a:off x="2279906"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46" name="Hộp Văn bản 45">
                      <a:extLst>
                        <a:ext uri="{FF2B5EF4-FFF2-40B4-BE49-F238E27FC236}">
                          <a16:creationId xmlns:a16="http://schemas.microsoft.com/office/drawing/2014/main" id="{10AB05CA-661F-7683-6FE4-57AE22411FC4}"/>
                        </a:ext>
                      </a:extLst>
                    </p:cNvPr>
                    <p:cNvSpPr txBox="1">
                      <a:spLocks noRot="1" noChangeAspect="1" noMove="1" noResize="1" noEditPoints="1" noAdjustHandles="1" noChangeArrowheads="1" noChangeShapeType="1" noTextEdit="1"/>
                    </p:cNvSpPr>
                    <p:nvPr/>
                  </p:nvSpPr>
                  <p:spPr>
                    <a:xfrm>
                      <a:off x="2279906" y="2846070"/>
                      <a:ext cx="420623" cy="215444"/>
                    </a:xfrm>
                    <a:prstGeom prst="rect">
                      <a:avLst/>
                    </a:prstGeom>
                    <a:blipFill>
                      <a:blip r:embed="rId6"/>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7" name="Hộp Văn bản 46">
                      <a:extLst>
                        <a:ext uri="{FF2B5EF4-FFF2-40B4-BE49-F238E27FC236}">
                          <a16:creationId xmlns:a16="http://schemas.microsoft.com/office/drawing/2014/main" id="{6EEDFEFD-43E2-57B5-A2FC-CE8EAB08B505}"/>
                        </a:ext>
                      </a:extLst>
                    </p:cNvPr>
                    <p:cNvSpPr txBox="1"/>
                    <p:nvPr/>
                  </p:nvSpPr>
                  <p:spPr>
                    <a:xfrm>
                      <a:off x="3143759"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47" name="Hộp Văn bản 46">
                      <a:extLst>
                        <a:ext uri="{FF2B5EF4-FFF2-40B4-BE49-F238E27FC236}">
                          <a16:creationId xmlns:a16="http://schemas.microsoft.com/office/drawing/2014/main" id="{6EEDFEFD-43E2-57B5-A2FC-CE8EAB08B505}"/>
                        </a:ext>
                      </a:extLst>
                    </p:cNvPr>
                    <p:cNvSpPr txBox="1">
                      <a:spLocks noRot="1" noChangeAspect="1" noMove="1" noResize="1" noEditPoints="1" noAdjustHandles="1" noChangeArrowheads="1" noChangeShapeType="1" noTextEdit="1"/>
                    </p:cNvSpPr>
                    <p:nvPr/>
                  </p:nvSpPr>
                  <p:spPr>
                    <a:xfrm>
                      <a:off x="3143759" y="2838906"/>
                      <a:ext cx="420623" cy="215444"/>
                    </a:xfrm>
                    <a:prstGeom prst="rect">
                      <a:avLst/>
                    </a:prstGeom>
                    <a:blipFill>
                      <a:blip r:embed="rId6"/>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8" name="Hộp Văn bản 47">
                      <a:extLst>
                        <a:ext uri="{FF2B5EF4-FFF2-40B4-BE49-F238E27FC236}">
                          <a16:creationId xmlns:a16="http://schemas.microsoft.com/office/drawing/2014/main" id="{9C9FD16C-AD75-54A1-6A6B-D8D18B1349E0}"/>
                        </a:ext>
                      </a:extLst>
                    </p:cNvPr>
                    <p:cNvSpPr txBox="1"/>
                    <p:nvPr/>
                  </p:nvSpPr>
                  <p:spPr>
                    <a:xfrm>
                      <a:off x="3429637"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48" name="Hộp Văn bản 47">
                      <a:extLst>
                        <a:ext uri="{FF2B5EF4-FFF2-40B4-BE49-F238E27FC236}">
                          <a16:creationId xmlns:a16="http://schemas.microsoft.com/office/drawing/2014/main" id="{9C9FD16C-AD75-54A1-6A6B-D8D18B1349E0}"/>
                        </a:ext>
                      </a:extLst>
                    </p:cNvPr>
                    <p:cNvSpPr txBox="1">
                      <a:spLocks noRot="1" noChangeAspect="1" noMove="1" noResize="1" noEditPoints="1" noAdjustHandles="1" noChangeArrowheads="1" noChangeShapeType="1" noTextEdit="1"/>
                    </p:cNvSpPr>
                    <p:nvPr/>
                  </p:nvSpPr>
                  <p:spPr>
                    <a:xfrm>
                      <a:off x="3429637" y="2838906"/>
                      <a:ext cx="420623" cy="215444"/>
                    </a:xfrm>
                    <a:prstGeom prst="rect">
                      <a:avLst/>
                    </a:prstGeom>
                    <a:blipFill>
                      <a:blip r:embed="rId34"/>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9" name="Hộp Văn bản 48">
                      <a:extLst>
                        <a:ext uri="{FF2B5EF4-FFF2-40B4-BE49-F238E27FC236}">
                          <a16:creationId xmlns:a16="http://schemas.microsoft.com/office/drawing/2014/main" id="{3409639A-0F41-9B3F-890B-D25DE5031E2C}"/>
                        </a:ext>
                      </a:extLst>
                    </p:cNvPr>
                    <p:cNvSpPr txBox="1"/>
                    <p:nvPr/>
                  </p:nvSpPr>
                  <p:spPr>
                    <a:xfrm>
                      <a:off x="3738879" y="2831742"/>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9" name="Hộp Văn bản 48">
                      <a:extLst>
                        <a:ext uri="{FF2B5EF4-FFF2-40B4-BE49-F238E27FC236}">
                          <a16:creationId xmlns:a16="http://schemas.microsoft.com/office/drawing/2014/main" id="{3409639A-0F41-9B3F-890B-D25DE5031E2C}"/>
                        </a:ext>
                      </a:extLst>
                    </p:cNvPr>
                    <p:cNvSpPr txBox="1">
                      <a:spLocks noRot="1" noChangeAspect="1" noMove="1" noResize="1" noEditPoints="1" noAdjustHandles="1" noChangeArrowheads="1" noChangeShapeType="1" noTextEdit="1"/>
                    </p:cNvSpPr>
                    <p:nvPr/>
                  </p:nvSpPr>
                  <p:spPr>
                    <a:xfrm>
                      <a:off x="3738879" y="2831742"/>
                      <a:ext cx="420623" cy="215444"/>
                    </a:xfrm>
                    <a:prstGeom prst="rect">
                      <a:avLst/>
                    </a:prstGeom>
                    <a:blipFill>
                      <a:blip r:embed="rId33"/>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0" name="Hộp Văn bản 49">
                      <a:extLst>
                        <a:ext uri="{FF2B5EF4-FFF2-40B4-BE49-F238E27FC236}">
                          <a16:creationId xmlns:a16="http://schemas.microsoft.com/office/drawing/2014/main" id="{4BDF2FD1-EF6C-1883-E978-066A6D5B33BA}"/>
                        </a:ext>
                      </a:extLst>
                    </p:cNvPr>
                    <p:cNvSpPr txBox="1"/>
                    <p:nvPr/>
                  </p:nvSpPr>
                  <p:spPr>
                    <a:xfrm>
                      <a:off x="2695817" y="1372824"/>
                      <a:ext cx="420623"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1000" i="1" smtClean="0">
                                    <a:solidFill>
                                      <a:srgbClr val="836967"/>
                                    </a:solidFill>
                                    <a:latin typeface="Cambria Math" panose="02040503050406030204" pitchFamily="18" charset="0"/>
                                  </a:rPr>
                                </m:ctrlPr>
                              </m:sSubPr>
                              <m:e>
                                <m:r>
                                  <a:rPr lang="vi-VN" sz="1000" i="1">
                                    <a:latin typeface="Cambria Math" panose="02040503050406030204" pitchFamily="18" charset="0"/>
                                  </a:rPr>
                                  <m:t>𝑇</m:t>
                                </m:r>
                              </m:e>
                              <m:sub>
                                <m:r>
                                  <m:rPr>
                                    <m:sty m:val="p"/>
                                  </m:rPr>
                                  <a:rPr lang="vi-VN" sz="1000" i="1">
                                    <a:latin typeface="Cambria Math" panose="02040503050406030204" pitchFamily="18" charset="0"/>
                                  </a:rPr>
                                  <m:t>s</m:t>
                                </m:r>
                              </m:sub>
                            </m:sSub>
                          </m:oMath>
                        </m:oMathPara>
                      </a14:m>
                      <a:endParaRPr lang="vi-VN" sz="1000" dirty="0">
                        <a:latin typeface="+mj-lt"/>
                      </a:endParaRPr>
                    </a:p>
                  </p:txBody>
                </p:sp>
              </mc:Choice>
              <mc:Fallback xmlns="">
                <p:sp>
                  <p:nvSpPr>
                    <p:cNvPr id="50" name="Hộp Văn bản 49">
                      <a:extLst>
                        <a:ext uri="{FF2B5EF4-FFF2-40B4-BE49-F238E27FC236}">
                          <a16:creationId xmlns:a16="http://schemas.microsoft.com/office/drawing/2014/main" id="{4BDF2FD1-EF6C-1883-E978-066A6D5B33BA}"/>
                        </a:ext>
                      </a:extLst>
                    </p:cNvPr>
                    <p:cNvSpPr txBox="1">
                      <a:spLocks noRot="1" noChangeAspect="1" noMove="1" noResize="1" noEditPoints="1" noAdjustHandles="1" noChangeArrowheads="1" noChangeShapeType="1" noTextEdit="1"/>
                    </p:cNvSpPr>
                    <p:nvPr/>
                  </p:nvSpPr>
                  <p:spPr>
                    <a:xfrm>
                      <a:off x="2695817" y="1372824"/>
                      <a:ext cx="420623" cy="246221"/>
                    </a:xfrm>
                    <a:prstGeom prst="rect">
                      <a:avLst/>
                    </a:prstGeom>
                    <a:blipFill>
                      <a:blip r:embed="rId35"/>
                      <a:stretch>
                        <a:fillRect/>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36">
                  <p14:nvContentPartPr>
                    <p14:cNvPr id="53" name="Viết tay 52">
                      <a:extLst>
                        <a:ext uri="{FF2B5EF4-FFF2-40B4-BE49-F238E27FC236}">
                          <a16:creationId xmlns:a16="http://schemas.microsoft.com/office/drawing/2014/main" id="{FF8444BA-DD76-4CDC-984D-D501E5704949}"/>
                        </a:ext>
                      </a:extLst>
                    </p14:cNvPr>
                    <p14:cNvContentPartPr/>
                    <p14:nvPr/>
                  </p14:nvContentPartPr>
                  <p14:xfrm>
                    <a:off x="1748445" y="2833350"/>
                    <a:ext cx="572760" cy="360"/>
                  </p14:xfrm>
                </p:contentPart>
              </mc:Choice>
              <mc:Fallback xmlns="">
                <p:pic>
                  <p:nvPicPr>
                    <p:cNvPr id="53" name="Viết tay 52">
                      <a:extLst>
                        <a:ext uri="{FF2B5EF4-FFF2-40B4-BE49-F238E27FC236}">
                          <a16:creationId xmlns:a16="http://schemas.microsoft.com/office/drawing/2014/main" id="{FF8444BA-DD76-4CDC-984D-D501E5704949}"/>
                        </a:ext>
                      </a:extLst>
                    </p:cNvPr>
                    <p:cNvPicPr/>
                    <p:nvPr/>
                  </p:nvPicPr>
                  <p:blipFill>
                    <a:blip r:embed="rId10"/>
                    <a:stretch>
                      <a:fillRect/>
                    </a:stretch>
                  </p:blipFill>
                  <p:spPr>
                    <a:xfrm>
                      <a:off x="1744125" y="2829030"/>
                      <a:ext cx="5814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Viết tay 53">
                      <a:extLst>
                        <a:ext uri="{FF2B5EF4-FFF2-40B4-BE49-F238E27FC236}">
                          <a16:creationId xmlns:a16="http://schemas.microsoft.com/office/drawing/2014/main" id="{94F0C89A-8497-4105-ECEC-6C3468533610}"/>
                        </a:ext>
                      </a:extLst>
                    </p14:cNvPr>
                    <p14:cNvContentPartPr/>
                    <p14:nvPr/>
                  </p14:nvContentPartPr>
                  <p14:xfrm>
                    <a:off x="3470805" y="2833350"/>
                    <a:ext cx="564840" cy="360"/>
                  </p14:xfrm>
                </p:contentPart>
              </mc:Choice>
              <mc:Fallback xmlns="">
                <p:pic>
                  <p:nvPicPr>
                    <p:cNvPr id="54" name="Viết tay 53">
                      <a:extLst>
                        <a:ext uri="{FF2B5EF4-FFF2-40B4-BE49-F238E27FC236}">
                          <a16:creationId xmlns:a16="http://schemas.microsoft.com/office/drawing/2014/main" id="{94F0C89A-8497-4105-ECEC-6C3468533610}"/>
                        </a:ext>
                      </a:extLst>
                    </p:cNvPr>
                    <p:cNvPicPr/>
                    <p:nvPr/>
                  </p:nvPicPr>
                  <p:blipFill>
                    <a:blip r:embed="rId12"/>
                    <a:stretch>
                      <a:fillRect/>
                    </a:stretch>
                  </p:blipFill>
                  <p:spPr>
                    <a:xfrm>
                      <a:off x="3466485" y="2829030"/>
                      <a:ext cx="5734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Viết tay 54">
                      <a:extLst>
                        <a:ext uri="{FF2B5EF4-FFF2-40B4-BE49-F238E27FC236}">
                          <a16:creationId xmlns:a16="http://schemas.microsoft.com/office/drawing/2014/main" id="{20E2C4DC-5B18-44FA-7FEC-CAC1FC1A4FEE}"/>
                        </a:ext>
                      </a:extLst>
                    </p14:cNvPr>
                    <p14:cNvContentPartPr/>
                    <p14:nvPr/>
                  </p14:nvContentPartPr>
                  <p14:xfrm>
                    <a:off x="2316224" y="2600940"/>
                    <a:ext cx="1158027" cy="360"/>
                  </p14:xfrm>
                </p:contentPart>
              </mc:Choice>
              <mc:Fallback xmlns="">
                <p:pic>
                  <p:nvPicPr>
                    <p:cNvPr id="55" name="Viết tay 54">
                      <a:extLst>
                        <a:ext uri="{FF2B5EF4-FFF2-40B4-BE49-F238E27FC236}">
                          <a16:creationId xmlns:a16="http://schemas.microsoft.com/office/drawing/2014/main" id="{20E2C4DC-5B18-44FA-7FEC-CAC1FC1A4FEE}"/>
                        </a:ext>
                      </a:extLst>
                    </p:cNvPr>
                    <p:cNvPicPr/>
                    <p:nvPr/>
                  </p:nvPicPr>
                  <p:blipFill>
                    <a:blip r:embed="rId14"/>
                    <a:stretch>
                      <a:fillRect/>
                    </a:stretch>
                  </p:blipFill>
                  <p:spPr>
                    <a:xfrm>
                      <a:off x="2311904" y="2596620"/>
                      <a:ext cx="1166666"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Viết tay 55">
                      <a:extLst>
                        <a:ext uri="{FF2B5EF4-FFF2-40B4-BE49-F238E27FC236}">
                          <a16:creationId xmlns:a16="http://schemas.microsoft.com/office/drawing/2014/main" id="{45B554C3-C550-E3F7-097F-2C12B96F9564}"/>
                        </a:ext>
                      </a:extLst>
                    </p14:cNvPr>
                    <p14:cNvContentPartPr/>
                    <p14:nvPr/>
                  </p14:nvContentPartPr>
                  <p14:xfrm>
                    <a:off x="1748565" y="2517120"/>
                    <a:ext cx="285840" cy="360"/>
                  </p14:xfrm>
                </p:contentPart>
              </mc:Choice>
              <mc:Fallback xmlns="">
                <p:pic>
                  <p:nvPicPr>
                    <p:cNvPr id="56" name="Viết tay 55">
                      <a:extLst>
                        <a:ext uri="{FF2B5EF4-FFF2-40B4-BE49-F238E27FC236}">
                          <a16:creationId xmlns:a16="http://schemas.microsoft.com/office/drawing/2014/main" id="{45B554C3-C550-E3F7-097F-2C12B96F9564}"/>
                        </a:ext>
                      </a:extLst>
                    </p:cNvPr>
                    <p:cNvPicPr/>
                    <p:nvPr/>
                  </p:nvPicPr>
                  <p:blipFill>
                    <a:blip r:embed="rId16"/>
                    <a:stretch>
                      <a:fillRect/>
                    </a:stretch>
                  </p:blipFill>
                  <p:spPr>
                    <a:xfrm>
                      <a:off x="1744245" y="2512800"/>
                      <a:ext cx="2944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Viết tay 56">
                      <a:extLst>
                        <a:ext uri="{FF2B5EF4-FFF2-40B4-BE49-F238E27FC236}">
                          <a16:creationId xmlns:a16="http://schemas.microsoft.com/office/drawing/2014/main" id="{F001A7A5-6911-CEB5-5BD8-8DAB56DEAD85}"/>
                        </a:ext>
                      </a:extLst>
                    </p14:cNvPr>
                    <p14:cNvContentPartPr/>
                    <p14:nvPr/>
                  </p14:nvContentPartPr>
                  <p14:xfrm>
                    <a:off x="3766005" y="2517120"/>
                    <a:ext cx="268560" cy="360"/>
                  </p14:xfrm>
                </p:contentPart>
              </mc:Choice>
              <mc:Fallback xmlns="">
                <p:pic>
                  <p:nvPicPr>
                    <p:cNvPr id="57" name="Viết tay 56">
                      <a:extLst>
                        <a:ext uri="{FF2B5EF4-FFF2-40B4-BE49-F238E27FC236}">
                          <a16:creationId xmlns:a16="http://schemas.microsoft.com/office/drawing/2014/main" id="{F001A7A5-6911-CEB5-5BD8-8DAB56DEAD85}"/>
                        </a:ext>
                      </a:extLst>
                    </p:cNvPr>
                    <p:cNvPicPr/>
                    <p:nvPr/>
                  </p:nvPicPr>
                  <p:blipFill>
                    <a:blip r:embed="rId18"/>
                    <a:stretch>
                      <a:fillRect/>
                    </a:stretch>
                  </p:blipFill>
                  <p:spPr>
                    <a:xfrm>
                      <a:off x="3761685" y="2512800"/>
                      <a:ext cx="2772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8" name="Viết tay 57">
                      <a:extLst>
                        <a:ext uri="{FF2B5EF4-FFF2-40B4-BE49-F238E27FC236}">
                          <a16:creationId xmlns:a16="http://schemas.microsoft.com/office/drawing/2014/main" id="{D22E874C-1D02-5BB6-04A2-FAD9DF6C2E45}"/>
                        </a:ext>
                      </a:extLst>
                    </p14:cNvPr>
                    <p14:cNvContentPartPr/>
                    <p14:nvPr/>
                  </p14:nvContentPartPr>
                  <p14:xfrm>
                    <a:off x="2038005" y="2288520"/>
                    <a:ext cx="1719360" cy="360"/>
                  </p14:xfrm>
                </p:contentPart>
              </mc:Choice>
              <mc:Fallback xmlns="">
                <p:pic>
                  <p:nvPicPr>
                    <p:cNvPr id="58" name="Viết tay 57">
                      <a:extLst>
                        <a:ext uri="{FF2B5EF4-FFF2-40B4-BE49-F238E27FC236}">
                          <a16:creationId xmlns:a16="http://schemas.microsoft.com/office/drawing/2014/main" id="{D22E874C-1D02-5BB6-04A2-FAD9DF6C2E45}"/>
                        </a:ext>
                      </a:extLst>
                    </p:cNvPr>
                    <p:cNvPicPr/>
                    <p:nvPr/>
                  </p:nvPicPr>
                  <p:blipFill>
                    <a:blip r:embed="rId20"/>
                    <a:stretch>
                      <a:fillRect/>
                    </a:stretch>
                  </p:blipFill>
                  <p:spPr>
                    <a:xfrm>
                      <a:off x="2033685" y="2284200"/>
                      <a:ext cx="1728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Viết tay 58">
                      <a:extLst>
                        <a:ext uri="{FF2B5EF4-FFF2-40B4-BE49-F238E27FC236}">
                          <a16:creationId xmlns:a16="http://schemas.microsoft.com/office/drawing/2014/main" id="{37A1F494-4F14-6DC1-BFD3-5A48631190D8}"/>
                        </a:ext>
                      </a:extLst>
                    </p14:cNvPr>
                    <p14:cNvContentPartPr/>
                    <p14:nvPr/>
                  </p14:nvContentPartPr>
                  <p14:xfrm>
                    <a:off x="1746765" y="2228300"/>
                    <a:ext cx="861120" cy="360"/>
                  </p14:xfrm>
                </p:contentPart>
              </mc:Choice>
              <mc:Fallback xmlns="">
                <p:pic>
                  <p:nvPicPr>
                    <p:cNvPr id="59" name="Viết tay 58">
                      <a:extLst>
                        <a:ext uri="{FF2B5EF4-FFF2-40B4-BE49-F238E27FC236}">
                          <a16:creationId xmlns:a16="http://schemas.microsoft.com/office/drawing/2014/main" id="{37A1F494-4F14-6DC1-BFD3-5A48631190D8}"/>
                        </a:ext>
                      </a:extLst>
                    </p:cNvPr>
                    <p:cNvPicPr/>
                    <p:nvPr/>
                  </p:nvPicPr>
                  <p:blipFill>
                    <a:blip r:embed="rId22"/>
                    <a:stretch>
                      <a:fillRect/>
                    </a:stretch>
                  </p:blipFill>
                  <p:spPr>
                    <a:xfrm>
                      <a:off x="1742445" y="2223980"/>
                      <a:ext cx="869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Viết tay 59">
                      <a:extLst>
                        <a:ext uri="{FF2B5EF4-FFF2-40B4-BE49-F238E27FC236}">
                          <a16:creationId xmlns:a16="http://schemas.microsoft.com/office/drawing/2014/main" id="{6C235CBB-E684-080B-B0AF-FBFB63E0B98B}"/>
                        </a:ext>
                      </a:extLst>
                    </p14:cNvPr>
                    <p14:cNvContentPartPr/>
                    <p14:nvPr/>
                  </p14:nvContentPartPr>
                  <p14:xfrm>
                    <a:off x="3194685" y="2228300"/>
                    <a:ext cx="843480" cy="360"/>
                  </p14:xfrm>
                </p:contentPart>
              </mc:Choice>
              <mc:Fallback xmlns="">
                <p:pic>
                  <p:nvPicPr>
                    <p:cNvPr id="60" name="Viết tay 59">
                      <a:extLst>
                        <a:ext uri="{FF2B5EF4-FFF2-40B4-BE49-F238E27FC236}">
                          <a16:creationId xmlns:a16="http://schemas.microsoft.com/office/drawing/2014/main" id="{6C235CBB-E684-080B-B0AF-FBFB63E0B98B}"/>
                        </a:ext>
                      </a:extLst>
                    </p:cNvPr>
                    <p:cNvPicPr/>
                    <p:nvPr/>
                  </p:nvPicPr>
                  <p:blipFill>
                    <a:blip r:embed="rId24"/>
                    <a:stretch>
                      <a:fillRect/>
                    </a:stretch>
                  </p:blipFill>
                  <p:spPr>
                    <a:xfrm>
                      <a:off x="3190365" y="2223980"/>
                      <a:ext cx="8521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Viết tay 60">
                      <a:extLst>
                        <a:ext uri="{FF2B5EF4-FFF2-40B4-BE49-F238E27FC236}">
                          <a16:creationId xmlns:a16="http://schemas.microsoft.com/office/drawing/2014/main" id="{1C9B9ACE-B7F7-6B26-69AB-FA9F1D491FC3}"/>
                        </a:ext>
                      </a:extLst>
                    </p14:cNvPr>
                    <p14:cNvContentPartPr/>
                    <p14:nvPr/>
                  </p14:nvContentPartPr>
                  <p14:xfrm>
                    <a:off x="2613645" y="1997840"/>
                    <a:ext cx="573120" cy="360"/>
                  </p14:xfrm>
                </p:contentPart>
              </mc:Choice>
              <mc:Fallback xmlns="">
                <p:pic>
                  <p:nvPicPr>
                    <p:cNvPr id="61" name="Viết tay 60">
                      <a:extLst>
                        <a:ext uri="{FF2B5EF4-FFF2-40B4-BE49-F238E27FC236}">
                          <a16:creationId xmlns:a16="http://schemas.microsoft.com/office/drawing/2014/main" id="{1C9B9ACE-B7F7-6B26-69AB-FA9F1D491FC3}"/>
                        </a:ext>
                      </a:extLst>
                    </p:cNvPr>
                    <p:cNvPicPr/>
                    <p:nvPr/>
                  </p:nvPicPr>
                  <p:blipFill>
                    <a:blip r:embed="rId10"/>
                    <a:stretch>
                      <a:fillRect/>
                    </a:stretch>
                  </p:blipFill>
                  <p:spPr>
                    <a:xfrm>
                      <a:off x="2609325" y="1993520"/>
                      <a:ext cx="581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2" name="Viết tay 61">
                      <a:extLst>
                        <a:ext uri="{FF2B5EF4-FFF2-40B4-BE49-F238E27FC236}">
                          <a16:creationId xmlns:a16="http://schemas.microsoft.com/office/drawing/2014/main" id="{8D938706-4E8F-C635-8311-4F40D4001AD6}"/>
                        </a:ext>
                      </a:extLst>
                    </p14:cNvPr>
                    <p14:cNvContentPartPr/>
                    <p14:nvPr/>
                  </p14:nvContentPartPr>
                  <p14:xfrm>
                    <a:off x="1750365" y="1924180"/>
                    <a:ext cx="567720" cy="360"/>
                  </p14:xfrm>
                </p:contentPart>
              </mc:Choice>
              <mc:Fallback xmlns="">
                <p:pic>
                  <p:nvPicPr>
                    <p:cNvPr id="62" name="Viết tay 61">
                      <a:extLst>
                        <a:ext uri="{FF2B5EF4-FFF2-40B4-BE49-F238E27FC236}">
                          <a16:creationId xmlns:a16="http://schemas.microsoft.com/office/drawing/2014/main" id="{8D938706-4E8F-C635-8311-4F40D4001AD6}"/>
                        </a:ext>
                      </a:extLst>
                    </p:cNvPr>
                    <p:cNvPicPr/>
                    <p:nvPr/>
                  </p:nvPicPr>
                  <p:blipFill>
                    <a:blip r:embed="rId27"/>
                    <a:stretch>
                      <a:fillRect/>
                    </a:stretch>
                  </p:blipFill>
                  <p:spPr>
                    <a:xfrm>
                      <a:off x="1746045" y="1919860"/>
                      <a:ext cx="5763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3" name="Viết tay 62">
                      <a:extLst>
                        <a:ext uri="{FF2B5EF4-FFF2-40B4-BE49-F238E27FC236}">
                          <a16:creationId xmlns:a16="http://schemas.microsoft.com/office/drawing/2014/main" id="{E9369013-74CF-4C28-0ADE-130E178A3D34}"/>
                        </a:ext>
                      </a:extLst>
                    </p14:cNvPr>
                    <p14:cNvContentPartPr/>
                    <p14:nvPr/>
                  </p14:nvContentPartPr>
                  <p14:xfrm>
                    <a:off x="3469005" y="1924180"/>
                    <a:ext cx="561960" cy="360"/>
                  </p14:xfrm>
                </p:contentPart>
              </mc:Choice>
              <mc:Fallback xmlns="">
                <p:pic>
                  <p:nvPicPr>
                    <p:cNvPr id="63" name="Viết tay 62">
                      <a:extLst>
                        <a:ext uri="{FF2B5EF4-FFF2-40B4-BE49-F238E27FC236}">
                          <a16:creationId xmlns:a16="http://schemas.microsoft.com/office/drawing/2014/main" id="{E9369013-74CF-4C28-0ADE-130E178A3D34}"/>
                        </a:ext>
                      </a:extLst>
                    </p:cNvPr>
                    <p:cNvPicPr/>
                    <p:nvPr/>
                  </p:nvPicPr>
                  <p:blipFill>
                    <a:blip r:embed="rId29"/>
                    <a:stretch>
                      <a:fillRect/>
                    </a:stretch>
                  </p:blipFill>
                  <p:spPr>
                    <a:xfrm>
                      <a:off x="3464685" y="1919860"/>
                      <a:ext cx="570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4" name="Viết tay 63">
                      <a:extLst>
                        <a:ext uri="{FF2B5EF4-FFF2-40B4-BE49-F238E27FC236}">
                          <a16:creationId xmlns:a16="http://schemas.microsoft.com/office/drawing/2014/main" id="{1AA23775-9018-E54C-88B1-8E63D9551E27}"/>
                        </a:ext>
                      </a:extLst>
                    </p14:cNvPr>
                    <p14:cNvContentPartPr/>
                    <p14:nvPr/>
                  </p14:nvContentPartPr>
                  <p14:xfrm>
                    <a:off x="2328865" y="1699390"/>
                    <a:ext cx="1132920" cy="360"/>
                  </p14:xfrm>
                </p:contentPart>
              </mc:Choice>
              <mc:Fallback xmlns="">
                <p:pic>
                  <p:nvPicPr>
                    <p:cNvPr id="64" name="Viết tay 63">
                      <a:extLst>
                        <a:ext uri="{FF2B5EF4-FFF2-40B4-BE49-F238E27FC236}">
                          <a16:creationId xmlns:a16="http://schemas.microsoft.com/office/drawing/2014/main" id="{1AA23775-9018-E54C-88B1-8E63D9551E27}"/>
                        </a:ext>
                      </a:extLst>
                    </p:cNvPr>
                    <p:cNvPicPr/>
                    <p:nvPr/>
                  </p:nvPicPr>
                  <p:blipFill>
                    <a:blip r:embed="rId31"/>
                    <a:stretch>
                      <a:fillRect/>
                    </a:stretch>
                  </p:blipFill>
                  <p:spPr>
                    <a:xfrm>
                      <a:off x="2324545" y="1695070"/>
                      <a:ext cx="1141560" cy="9000"/>
                    </a:xfrm>
                    <a:prstGeom prst="rect">
                      <a:avLst/>
                    </a:prstGeom>
                  </p:spPr>
                </p:pic>
              </mc:Fallback>
            </mc:AlternateContent>
            <p:cxnSp>
              <p:nvCxnSpPr>
                <p:cNvPr id="66" name="Đường nối Thẳng 65">
                  <a:extLst>
                    <a:ext uri="{FF2B5EF4-FFF2-40B4-BE49-F238E27FC236}">
                      <a16:creationId xmlns:a16="http://schemas.microsoft.com/office/drawing/2014/main" id="{79235781-AEF9-6B65-A04A-667DF31C6FF8}"/>
                    </a:ext>
                  </a:extLst>
                </p:cNvPr>
                <p:cNvCxnSpPr>
                  <a:cxnSpLocks/>
                </p:cNvCxnSpPr>
                <p:nvPr/>
              </p:nvCxnSpPr>
              <p:spPr>
                <a:xfrm>
                  <a:off x="2612330" y="199276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Đường nối Thẳng 69">
                  <a:extLst>
                    <a:ext uri="{FF2B5EF4-FFF2-40B4-BE49-F238E27FC236}">
                      <a16:creationId xmlns:a16="http://schemas.microsoft.com/office/drawing/2014/main" id="{F790D8D6-FC0A-92E2-FECA-4EA8411BEE62}"/>
                    </a:ext>
                  </a:extLst>
                </p:cNvPr>
                <p:cNvCxnSpPr>
                  <a:cxnSpLocks/>
                </p:cNvCxnSpPr>
                <p:nvPr/>
              </p:nvCxnSpPr>
              <p:spPr>
                <a:xfrm>
                  <a:off x="3185160" y="199276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Đường nối Thẳng 74">
                  <a:extLst>
                    <a:ext uri="{FF2B5EF4-FFF2-40B4-BE49-F238E27FC236}">
                      <a16:creationId xmlns:a16="http://schemas.microsoft.com/office/drawing/2014/main" id="{57F4E66B-3B50-B8CE-9C17-B4EC2B6B86FA}"/>
                    </a:ext>
                  </a:extLst>
                </p:cNvPr>
                <p:cNvCxnSpPr>
                  <a:cxnSpLocks/>
                </p:cNvCxnSpPr>
                <p:nvPr/>
              </p:nvCxnSpPr>
              <p:spPr>
                <a:xfrm>
                  <a:off x="2313005" y="2600826"/>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Đường nối Thẳng 75">
                  <a:extLst>
                    <a:ext uri="{FF2B5EF4-FFF2-40B4-BE49-F238E27FC236}">
                      <a16:creationId xmlns:a16="http://schemas.microsoft.com/office/drawing/2014/main" id="{362F922F-A73D-96A6-1E23-5438B3180E30}"/>
                    </a:ext>
                  </a:extLst>
                </p:cNvPr>
                <p:cNvCxnSpPr>
                  <a:cxnSpLocks/>
                </p:cNvCxnSpPr>
                <p:nvPr/>
              </p:nvCxnSpPr>
              <p:spPr>
                <a:xfrm>
                  <a:off x="3470805" y="260094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Đường nối Thẳng 76">
                  <a:extLst>
                    <a:ext uri="{FF2B5EF4-FFF2-40B4-BE49-F238E27FC236}">
                      <a16:creationId xmlns:a16="http://schemas.microsoft.com/office/drawing/2014/main" id="{250ACEF2-CB3C-6C6E-E59E-9205CA374703}"/>
                    </a:ext>
                  </a:extLst>
                </p:cNvPr>
                <p:cNvCxnSpPr>
                  <a:cxnSpLocks/>
                </p:cNvCxnSpPr>
                <p:nvPr/>
              </p:nvCxnSpPr>
              <p:spPr>
                <a:xfrm>
                  <a:off x="2038155" y="228852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Đường nối Thẳng 77">
                  <a:extLst>
                    <a:ext uri="{FF2B5EF4-FFF2-40B4-BE49-F238E27FC236}">
                      <a16:creationId xmlns:a16="http://schemas.microsoft.com/office/drawing/2014/main" id="{AF5BCDEC-31AE-F9AF-D02F-36DCD28AA444}"/>
                    </a:ext>
                  </a:extLst>
                </p:cNvPr>
                <p:cNvCxnSpPr>
                  <a:cxnSpLocks/>
                </p:cNvCxnSpPr>
                <p:nvPr/>
              </p:nvCxnSpPr>
              <p:spPr>
                <a:xfrm>
                  <a:off x="3756095" y="228412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Đường nối Thẳng 78">
                  <a:extLst>
                    <a:ext uri="{FF2B5EF4-FFF2-40B4-BE49-F238E27FC236}">
                      <a16:creationId xmlns:a16="http://schemas.microsoft.com/office/drawing/2014/main" id="{77C825ED-1A3F-3B16-0DA5-F5593A27E8CC}"/>
                    </a:ext>
                  </a:extLst>
                </p:cNvPr>
                <p:cNvCxnSpPr>
                  <a:cxnSpLocks/>
                </p:cNvCxnSpPr>
                <p:nvPr/>
              </p:nvCxnSpPr>
              <p:spPr>
                <a:xfrm>
                  <a:off x="2318645" y="169118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Đường nối Thẳng 79">
                  <a:extLst>
                    <a:ext uri="{FF2B5EF4-FFF2-40B4-BE49-F238E27FC236}">
                      <a16:creationId xmlns:a16="http://schemas.microsoft.com/office/drawing/2014/main" id="{A70EB62D-4FF3-FEA4-8CB8-D22291048AB3}"/>
                    </a:ext>
                  </a:extLst>
                </p:cNvPr>
                <p:cNvCxnSpPr>
                  <a:cxnSpLocks/>
                </p:cNvCxnSpPr>
                <p:nvPr/>
              </p:nvCxnSpPr>
              <p:spPr>
                <a:xfrm>
                  <a:off x="3468900" y="1690545"/>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Đường nối Thẳng 85">
                  <a:extLst>
                    <a:ext uri="{FF2B5EF4-FFF2-40B4-BE49-F238E27FC236}">
                      <a16:creationId xmlns:a16="http://schemas.microsoft.com/office/drawing/2014/main" id="{768E2321-E5F9-0EFA-BE97-7CBF41E71F23}"/>
                    </a:ext>
                  </a:extLst>
                </p:cNvPr>
                <p:cNvCxnSpPr>
                  <a:cxnSpLocks/>
                </p:cNvCxnSpPr>
                <p:nvPr/>
              </p:nvCxnSpPr>
              <p:spPr>
                <a:xfrm>
                  <a:off x="2614768"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7" name="Đường nối Thẳng 86">
                  <a:extLst>
                    <a:ext uri="{FF2B5EF4-FFF2-40B4-BE49-F238E27FC236}">
                      <a16:creationId xmlns:a16="http://schemas.microsoft.com/office/drawing/2014/main" id="{C5687E7F-43B6-D58D-D31D-AA8560CC32B8}"/>
                    </a:ext>
                  </a:extLst>
                </p:cNvPr>
                <p:cNvCxnSpPr>
                  <a:cxnSpLocks/>
                </p:cNvCxnSpPr>
                <p:nvPr/>
              </p:nvCxnSpPr>
              <p:spPr>
                <a:xfrm>
                  <a:off x="2895126" y="16984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8" name="Đường nối Thẳng 87">
                  <a:extLst>
                    <a:ext uri="{FF2B5EF4-FFF2-40B4-BE49-F238E27FC236}">
                      <a16:creationId xmlns:a16="http://schemas.microsoft.com/office/drawing/2014/main" id="{7841E0AC-A59E-3BEB-1F5F-A18B2B039D0C}"/>
                    </a:ext>
                  </a:extLst>
                </p:cNvPr>
                <p:cNvCxnSpPr>
                  <a:cxnSpLocks/>
                </p:cNvCxnSpPr>
                <p:nvPr/>
              </p:nvCxnSpPr>
              <p:spPr>
                <a:xfrm>
                  <a:off x="3185127"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016B6F78-BD74-6B4F-73FC-BE964D83A749}"/>
                    </a:ext>
                  </a:extLst>
                </p:cNvPr>
                <p:cNvCxnSpPr>
                  <a:cxnSpLocks/>
                </p:cNvCxnSpPr>
                <p:nvPr/>
              </p:nvCxnSpPr>
              <p:spPr>
                <a:xfrm>
                  <a:off x="3468688" y="169922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1" name="Đường nối Thẳng 90">
                  <a:extLst>
                    <a:ext uri="{FF2B5EF4-FFF2-40B4-BE49-F238E27FC236}">
                      <a16:creationId xmlns:a16="http://schemas.microsoft.com/office/drawing/2014/main" id="{0D08BBE8-C9A6-72E8-929F-661A8D084ACF}"/>
                    </a:ext>
                  </a:extLst>
                </p:cNvPr>
                <p:cNvCxnSpPr>
                  <a:cxnSpLocks/>
                </p:cNvCxnSpPr>
                <p:nvPr/>
              </p:nvCxnSpPr>
              <p:spPr>
                <a:xfrm>
                  <a:off x="3753951" y="169308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37" name="Rectangle 68">
                <a:extLst>
                  <a:ext uri="{FF2B5EF4-FFF2-40B4-BE49-F238E27FC236}">
                    <a16:creationId xmlns:a16="http://schemas.microsoft.com/office/drawing/2014/main" id="{A95491FD-2FEA-114C-A610-368DFD63C8CB}"/>
                  </a:ext>
                </a:extLst>
              </p:cNvPr>
              <p:cNvSpPr/>
              <p:nvPr/>
            </p:nvSpPr>
            <p:spPr>
              <a:xfrm>
                <a:off x="1112846" y="1771140"/>
                <a:ext cx="683221" cy="246221"/>
              </a:xfrm>
              <a:prstGeom prst="rect">
                <a:avLst/>
              </a:prstGeom>
            </p:spPr>
            <p:txBody>
              <a:bodyPr wrap="square">
                <a:spAutoFit/>
              </a:bodyPr>
              <a:lstStyle/>
              <a:p>
                <a:pPr algn="ctr"/>
                <a:r>
                  <a:rPr lang="vi-VN" sz="1000" dirty="0">
                    <a:latin typeface="+mj-lt"/>
                  </a:rPr>
                  <a:t>PWMa</a:t>
                </a:r>
                <a:endParaRPr lang="en-GB" sz="1000" dirty="0">
                  <a:latin typeface="+mj-lt"/>
                </a:endParaRPr>
              </a:p>
            </p:txBody>
          </p:sp>
          <p:sp>
            <p:nvSpPr>
              <p:cNvPr id="238" name="Rectangle 68">
                <a:extLst>
                  <a:ext uri="{FF2B5EF4-FFF2-40B4-BE49-F238E27FC236}">
                    <a16:creationId xmlns:a16="http://schemas.microsoft.com/office/drawing/2014/main" id="{7603D929-3655-E7FA-71E7-82D1D5E131BF}"/>
                  </a:ext>
                </a:extLst>
              </p:cNvPr>
              <p:cNvSpPr/>
              <p:nvPr/>
            </p:nvSpPr>
            <p:spPr>
              <a:xfrm>
                <a:off x="1097376" y="2060465"/>
                <a:ext cx="683221" cy="246221"/>
              </a:xfrm>
              <a:prstGeom prst="rect">
                <a:avLst/>
              </a:prstGeom>
            </p:spPr>
            <p:txBody>
              <a:bodyPr wrap="square">
                <a:spAutoFit/>
              </a:bodyPr>
              <a:lstStyle/>
              <a:p>
                <a:pPr algn="ctr"/>
                <a:r>
                  <a:rPr lang="vi-VN" sz="1000" dirty="0">
                    <a:latin typeface="+mj-lt"/>
                  </a:rPr>
                  <a:t>PWMb</a:t>
                </a:r>
                <a:endParaRPr lang="en-GB" sz="1000" dirty="0">
                  <a:latin typeface="+mj-lt"/>
                </a:endParaRPr>
              </a:p>
            </p:txBody>
          </p:sp>
          <p:sp>
            <p:nvSpPr>
              <p:cNvPr id="239" name="Rectangle 68">
                <a:extLst>
                  <a:ext uri="{FF2B5EF4-FFF2-40B4-BE49-F238E27FC236}">
                    <a16:creationId xmlns:a16="http://schemas.microsoft.com/office/drawing/2014/main" id="{2A717926-6DF1-B1B8-F35B-8CF84C6F26FA}"/>
                  </a:ext>
                </a:extLst>
              </p:cNvPr>
              <p:cNvSpPr/>
              <p:nvPr/>
            </p:nvSpPr>
            <p:spPr>
              <a:xfrm>
                <a:off x="1090537" y="2384713"/>
                <a:ext cx="683221" cy="246221"/>
              </a:xfrm>
              <a:prstGeom prst="rect">
                <a:avLst/>
              </a:prstGeom>
            </p:spPr>
            <p:txBody>
              <a:bodyPr wrap="square">
                <a:spAutoFit/>
              </a:bodyPr>
              <a:lstStyle/>
              <a:p>
                <a:pPr algn="ctr"/>
                <a:r>
                  <a:rPr lang="vi-VN" sz="1000" dirty="0">
                    <a:latin typeface="+mj-lt"/>
                  </a:rPr>
                  <a:t>PWMc</a:t>
                </a:r>
                <a:endParaRPr lang="en-GB" sz="1000" dirty="0">
                  <a:latin typeface="+mj-lt"/>
                </a:endParaRPr>
              </a:p>
            </p:txBody>
          </p:sp>
          <p:sp>
            <p:nvSpPr>
              <p:cNvPr id="240" name="Rectangle 68">
                <a:extLst>
                  <a:ext uri="{FF2B5EF4-FFF2-40B4-BE49-F238E27FC236}">
                    <a16:creationId xmlns:a16="http://schemas.microsoft.com/office/drawing/2014/main" id="{10CEB505-BBE5-3D9C-091A-3F0CE6F486F1}"/>
                  </a:ext>
                </a:extLst>
              </p:cNvPr>
              <p:cNvSpPr/>
              <p:nvPr/>
            </p:nvSpPr>
            <p:spPr>
              <a:xfrm>
                <a:off x="1097376" y="2708631"/>
                <a:ext cx="683221" cy="246221"/>
              </a:xfrm>
              <a:prstGeom prst="rect">
                <a:avLst/>
              </a:prstGeom>
            </p:spPr>
            <p:txBody>
              <a:bodyPr wrap="square">
                <a:spAutoFit/>
              </a:bodyPr>
              <a:lstStyle/>
              <a:p>
                <a:pPr algn="ctr"/>
                <a:r>
                  <a:rPr lang="vi-VN" sz="1000" dirty="0">
                    <a:latin typeface="+mj-lt"/>
                  </a:rPr>
                  <a:t>PWMd</a:t>
                </a:r>
                <a:endParaRPr lang="en-GB" sz="1000" dirty="0">
                  <a:latin typeface="+mj-lt"/>
                </a:endParaRPr>
              </a:p>
            </p:txBody>
          </p:sp>
        </p:grpSp>
        <p:grpSp>
          <p:nvGrpSpPr>
            <p:cNvPr id="348" name="Nhóm 347">
              <a:extLst>
                <a:ext uri="{FF2B5EF4-FFF2-40B4-BE49-F238E27FC236}">
                  <a16:creationId xmlns:a16="http://schemas.microsoft.com/office/drawing/2014/main" id="{AC282179-F80F-0DF5-D2AE-406639DCDF74}"/>
                </a:ext>
              </a:extLst>
            </p:cNvPr>
            <p:cNvGrpSpPr/>
            <p:nvPr/>
          </p:nvGrpSpPr>
          <p:grpSpPr>
            <a:xfrm>
              <a:off x="4094077" y="3309742"/>
              <a:ext cx="3068965" cy="1721151"/>
              <a:chOff x="1090537" y="1372824"/>
              <a:chExt cx="3068965" cy="1721151"/>
            </a:xfrm>
          </p:grpSpPr>
          <p:grpSp>
            <p:nvGrpSpPr>
              <p:cNvPr id="349" name="Nhóm 348">
                <a:extLst>
                  <a:ext uri="{FF2B5EF4-FFF2-40B4-BE49-F238E27FC236}">
                    <a16:creationId xmlns:a16="http://schemas.microsoft.com/office/drawing/2014/main" id="{A5B21019-B024-D894-7188-56B7F7CD834A}"/>
                  </a:ext>
                </a:extLst>
              </p:cNvPr>
              <p:cNvGrpSpPr/>
              <p:nvPr/>
            </p:nvGrpSpPr>
            <p:grpSpPr>
              <a:xfrm>
                <a:off x="1706880" y="1372824"/>
                <a:ext cx="2452622" cy="1721151"/>
                <a:chOff x="1706880" y="1372824"/>
                <a:chExt cx="2452622" cy="1721151"/>
              </a:xfrm>
            </p:grpSpPr>
            <p:cxnSp>
              <p:nvCxnSpPr>
                <p:cNvPr id="400" name="Đường nối Thẳng 399">
                  <a:extLst>
                    <a:ext uri="{FF2B5EF4-FFF2-40B4-BE49-F238E27FC236}">
                      <a16:creationId xmlns:a16="http://schemas.microsoft.com/office/drawing/2014/main" id="{5337FE88-4C73-FF15-16B2-623DF8743C36}"/>
                    </a:ext>
                  </a:extLst>
                </p:cNvPr>
                <p:cNvCxnSpPr>
                  <a:cxnSpLocks/>
                </p:cNvCxnSpPr>
                <p:nvPr/>
              </p:nvCxnSpPr>
              <p:spPr>
                <a:xfrm>
                  <a:off x="3753951" y="169308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99" name="Đường nối Thẳng 398">
                  <a:extLst>
                    <a:ext uri="{FF2B5EF4-FFF2-40B4-BE49-F238E27FC236}">
                      <a16:creationId xmlns:a16="http://schemas.microsoft.com/office/drawing/2014/main" id="{FC173D25-2457-172E-B28A-98F853FDAE62}"/>
                    </a:ext>
                  </a:extLst>
                </p:cNvPr>
                <p:cNvCxnSpPr>
                  <a:cxnSpLocks/>
                </p:cNvCxnSpPr>
                <p:nvPr/>
              </p:nvCxnSpPr>
              <p:spPr>
                <a:xfrm>
                  <a:off x="3468688" y="169922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95" name="Đường nối Thẳng 394">
                  <a:extLst>
                    <a:ext uri="{FF2B5EF4-FFF2-40B4-BE49-F238E27FC236}">
                      <a16:creationId xmlns:a16="http://schemas.microsoft.com/office/drawing/2014/main" id="{78E9BA9D-6210-A2C5-2853-97E87CBA9CB1}"/>
                    </a:ext>
                  </a:extLst>
                </p:cNvPr>
                <p:cNvCxnSpPr>
                  <a:cxnSpLocks/>
                </p:cNvCxnSpPr>
                <p:nvPr/>
              </p:nvCxnSpPr>
              <p:spPr>
                <a:xfrm>
                  <a:off x="2319587" y="170472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54" name="Đường nối Thẳng 353">
                  <a:extLst>
                    <a:ext uri="{FF2B5EF4-FFF2-40B4-BE49-F238E27FC236}">
                      <a16:creationId xmlns:a16="http://schemas.microsoft.com/office/drawing/2014/main" id="{890EB1A8-EDB7-EFD0-AF2A-894A8D7E2B9A}"/>
                    </a:ext>
                  </a:extLst>
                </p:cNvPr>
                <p:cNvCxnSpPr>
                  <a:cxnSpLocks/>
                </p:cNvCxnSpPr>
                <p:nvPr/>
              </p:nvCxnSpPr>
              <p:spPr>
                <a:xfrm>
                  <a:off x="1745241" y="1532128"/>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55" name="Đường nối Thẳng 354">
                  <a:extLst>
                    <a:ext uri="{FF2B5EF4-FFF2-40B4-BE49-F238E27FC236}">
                      <a16:creationId xmlns:a16="http://schemas.microsoft.com/office/drawing/2014/main" id="{84E56949-3F62-D26B-91CE-33AC5A2B3C32}"/>
                    </a:ext>
                  </a:extLst>
                </p:cNvPr>
                <p:cNvCxnSpPr>
                  <a:cxnSpLocks/>
                </p:cNvCxnSpPr>
                <p:nvPr/>
              </p:nvCxnSpPr>
              <p:spPr>
                <a:xfrm>
                  <a:off x="2034405" y="169939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56" name="Đường nối Thẳng 355">
                  <a:extLst>
                    <a:ext uri="{FF2B5EF4-FFF2-40B4-BE49-F238E27FC236}">
                      <a16:creationId xmlns:a16="http://schemas.microsoft.com/office/drawing/2014/main" id="{72F561E9-E31A-7C0D-FD44-EDBCA9604E18}"/>
                    </a:ext>
                  </a:extLst>
                </p:cNvPr>
                <p:cNvCxnSpPr>
                  <a:cxnSpLocks/>
                </p:cNvCxnSpPr>
                <p:nvPr/>
              </p:nvCxnSpPr>
              <p:spPr>
                <a:xfrm>
                  <a:off x="4043426" y="1530096"/>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57" name="Đường kết nối Mũi tên Thẳng 356">
                  <a:extLst>
                    <a:ext uri="{FF2B5EF4-FFF2-40B4-BE49-F238E27FC236}">
                      <a16:creationId xmlns:a16="http://schemas.microsoft.com/office/drawing/2014/main" id="{22E3C86F-176B-8019-6BEE-1FD2DC1B265E}"/>
                    </a:ext>
                  </a:extLst>
                </p:cNvPr>
                <p:cNvCxnSpPr>
                  <a:cxnSpLocks/>
                </p:cNvCxnSpPr>
                <p:nvPr/>
              </p:nvCxnSpPr>
              <p:spPr>
                <a:xfrm>
                  <a:off x="1757045" y="1584960"/>
                  <a:ext cx="22733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58" name="Đường kết nối Mũi tên Thẳng 357">
                  <a:extLst>
                    <a:ext uri="{FF2B5EF4-FFF2-40B4-BE49-F238E27FC236}">
                      <a16:creationId xmlns:a16="http://schemas.microsoft.com/office/drawing/2014/main" id="{841A7465-FDB5-8292-C2E3-1BDF60F9E290}"/>
                    </a:ext>
                  </a:extLst>
                </p:cNvPr>
                <p:cNvCxnSpPr>
                  <a:cxnSpLocks/>
                </p:cNvCxnSpPr>
                <p:nvPr/>
              </p:nvCxnSpPr>
              <p:spPr>
                <a:xfrm>
                  <a:off x="176212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59" name="Đường kết nối Mũi tên Thẳng 358">
                  <a:extLst>
                    <a:ext uri="{FF2B5EF4-FFF2-40B4-BE49-F238E27FC236}">
                      <a16:creationId xmlns:a16="http://schemas.microsoft.com/office/drawing/2014/main" id="{C892B86E-8E0A-6D0A-078E-868682AA4826}"/>
                    </a:ext>
                  </a:extLst>
                </p:cNvPr>
                <p:cNvCxnSpPr>
                  <a:cxnSpLocks/>
                </p:cNvCxnSpPr>
                <p:nvPr/>
              </p:nvCxnSpPr>
              <p:spPr>
                <a:xfrm>
                  <a:off x="205168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60" name="Đường kết nối Mũi tên Thẳng 359">
                  <a:extLst>
                    <a:ext uri="{FF2B5EF4-FFF2-40B4-BE49-F238E27FC236}">
                      <a16:creationId xmlns:a16="http://schemas.microsoft.com/office/drawing/2014/main" id="{57DDE78D-CCFE-658F-9F14-4CA92F93F088}"/>
                    </a:ext>
                  </a:extLst>
                </p:cNvPr>
                <p:cNvCxnSpPr>
                  <a:cxnSpLocks/>
                </p:cNvCxnSpPr>
                <p:nvPr/>
              </p:nvCxnSpPr>
              <p:spPr>
                <a:xfrm>
                  <a:off x="2343785" y="305689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61" name="Đường kết nối Mũi tên Thẳng 360">
                  <a:extLst>
                    <a:ext uri="{FF2B5EF4-FFF2-40B4-BE49-F238E27FC236}">
                      <a16:creationId xmlns:a16="http://schemas.microsoft.com/office/drawing/2014/main" id="{0A0D9A42-AB08-5237-6013-629A327A7324}"/>
                    </a:ext>
                  </a:extLst>
                </p:cNvPr>
                <p:cNvCxnSpPr>
                  <a:cxnSpLocks/>
                </p:cNvCxnSpPr>
                <p:nvPr/>
              </p:nvCxnSpPr>
              <p:spPr>
                <a:xfrm>
                  <a:off x="262826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62" name="Đường kết nối Mũi tên Thẳng 361">
                  <a:extLst>
                    <a:ext uri="{FF2B5EF4-FFF2-40B4-BE49-F238E27FC236}">
                      <a16:creationId xmlns:a16="http://schemas.microsoft.com/office/drawing/2014/main" id="{EE732282-0C8E-3272-94C1-D2FE9181D096}"/>
                    </a:ext>
                  </a:extLst>
                </p:cNvPr>
                <p:cNvCxnSpPr>
                  <a:cxnSpLocks/>
                </p:cNvCxnSpPr>
                <p:nvPr/>
              </p:nvCxnSpPr>
              <p:spPr>
                <a:xfrm>
                  <a:off x="291274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63" name="Đường kết nối Mũi tên Thẳng 362">
                  <a:extLst>
                    <a:ext uri="{FF2B5EF4-FFF2-40B4-BE49-F238E27FC236}">
                      <a16:creationId xmlns:a16="http://schemas.microsoft.com/office/drawing/2014/main" id="{775014F4-4197-FA78-F530-3CE15D813C30}"/>
                    </a:ext>
                  </a:extLst>
                </p:cNvPr>
                <p:cNvCxnSpPr>
                  <a:cxnSpLocks/>
                </p:cNvCxnSpPr>
                <p:nvPr/>
              </p:nvCxnSpPr>
              <p:spPr>
                <a:xfrm>
                  <a:off x="3200400"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64" name="Đường kết nối Mũi tên Thẳng 363">
                  <a:extLst>
                    <a:ext uri="{FF2B5EF4-FFF2-40B4-BE49-F238E27FC236}">
                      <a16:creationId xmlns:a16="http://schemas.microsoft.com/office/drawing/2014/main" id="{9400D509-CD28-E601-124A-F373FE6DF274}"/>
                    </a:ext>
                  </a:extLst>
                </p:cNvPr>
                <p:cNvCxnSpPr>
                  <a:cxnSpLocks/>
                </p:cNvCxnSpPr>
                <p:nvPr/>
              </p:nvCxnSpPr>
              <p:spPr>
                <a:xfrm>
                  <a:off x="348678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365" name="Đường kết nối Mũi tên Thẳng 364">
                  <a:extLst>
                    <a:ext uri="{FF2B5EF4-FFF2-40B4-BE49-F238E27FC236}">
                      <a16:creationId xmlns:a16="http://schemas.microsoft.com/office/drawing/2014/main" id="{10D425FA-9DFB-7BA1-3F14-321709986804}"/>
                    </a:ext>
                  </a:extLst>
                </p:cNvPr>
                <p:cNvCxnSpPr>
                  <a:cxnSpLocks/>
                </p:cNvCxnSpPr>
                <p:nvPr/>
              </p:nvCxnSpPr>
              <p:spPr>
                <a:xfrm>
                  <a:off x="3771900" y="305435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6" name="Hộp Văn bản 365">
                      <a:extLst>
                        <a:ext uri="{FF2B5EF4-FFF2-40B4-BE49-F238E27FC236}">
                          <a16:creationId xmlns:a16="http://schemas.microsoft.com/office/drawing/2014/main" id="{1E10B0E1-E6AB-0A47-EB39-927D5F84B943}"/>
                        </a:ext>
                      </a:extLst>
                    </p:cNvPr>
                    <p:cNvSpPr txBox="1"/>
                    <p:nvPr/>
                  </p:nvSpPr>
                  <p:spPr>
                    <a:xfrm>
                      <a:off x="1706880" y="2855416"/>
                      <a:ext cx="420623" cy="2377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66" name="Hộp Văn bản 365">
                      <a:extLst>
                        <a:ext uri="{FF2B5EF4-FFF2-40B4-BE49-F238E27FC236}">
                          <a16:creationId xmlns:a16="http://schemas.microsoft.com/office/drawing/2014/main" id="{1E10B0E1-E6AB-0A47-EB39-927D5F84B943}"/>
                        </a:ext>
                      </a:extLst>
                    </p:cNvPr>
                    <p:cNvSpPr txBox="1">
                      <a:spLocks noRot="1" noChangeAspect="1" noMove="1" noResize="1" noEditPoints="1" noAdjustHandles="1" noChangeArrowheads="1" noChangeShapeType="1" noTextEdit="1"/>
                    </p:cNvSpPr>
                    <p:nvPr/>
                  </p:nvSpPr>
                  <p:spPr>
                    <a:xfrm>
                      <a:off x="1706880" y="2855416"/>
                      <a:ext cx="420623" cy="237744"/>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67" name="Hộp Văn bản 366">
                      <a:extLst>
                        <a:ext uri="{FF2B5EF4-FFF2-40B4-BE49-F238E27FC236}">
                          <a16:creationId xmlns:a16="http://schemas.microsoft.com/office/drawing/2014/main" id="{2A80D599-EC88-BF7B-8B04-A585CFEC1D8A}"/>
                        </a:ext>
                      </a:extLst>
                    </p:cNvPr>
                    <p:cNvSpPr txBox="1"/>
                    <p:nvPr/>
                  </p:nvSpPr>
                  <p:spPr>
                    <a:xfrm>
                      <a:off x="2576070"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67" name="Hộp Văn bản 366">
                      <a:extLst>
                        <a:ext uri="{FF2B5EF4-FFF2-40B4-BE49-F238E27FC236}">
                          <a16:creationId xmlns:a16="http://schemas.microsoft.com/office/drawing/2014/main" id="{2A80D599-EC88-BF7B-8B04-A585CFEC1D8A}"/>
                        </a:ext>
                      </a:extLst>
                    </p:cNvPr>
                    <p:cNvSpPr txBox="1">
                      <a:spLocks noRot="1" noChangeAspect="1" noMove="1" noResize="1" noEditPoints="1" noAdjustHandles="1" noChangeArrowheads="1" noChangeShapeType="1" noTextEdit="1"/>
                    </p:cNvSpPr>
                    <p:nvPr/>
                  </p:nvSpPr>
                  <p:spPr>
                    <a:xfrm>
                      <a:off x="2576070" y="2838906"/>
                      <a:ext cx="420623" cy="215444"/>
                    </a:xfrm>
                    <a:prstGeom prst="rect">
                      <a:avLst/>
                    </a:prstGeom>
                    <a:blipFill>
                      <a:blip r:embed="rId3"/>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68" name="Hộp Văn bản 367">
                      <a:extLst>
                        <a:ext uri="{FF2B5EF4-FFF2-40B4-BE49-F238E27FC236}">
                          <a16:creationId xmlns:a16="http://schemas.microsoft.com/office/drawing/2014/main" id="{860CC875-914D-3ABE-0478-D359208936EC}"/>
                        </a:ext>
                      </a:extLst>
                    </p:cNvPr>
                    <p:cNvSpPr txBox="1"/>
                    <p:nvPr/>
                  </p:nvSpPr>
                  <p:spPr>
                    <a:xfrm>
                      <a:off x="2860425"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68" name="Hộp Văn bản 367">
                      <a:extLst>
                        <a:ext uri="{FF2B5EF4-FFF2-40B4-BE49-F238E27FC236}">
                          <a16:creationId xmlns:a16="http://schemas.microsoft.com/office/drawing/2014/main" id="{860CC875-914D-3ABE-0478-D359208936EC}"/>
                        </a:ext>
                      </a:extLst>
                    </p:cNvPr>
                    <p:cNvSpPr txBox="1">
                      <a:spLocks noRot="1" noChangeAspect="1" noMove="1" noResize="1" noEditPoints="1" noAdjustHandles="1" noChangeArrowheads="1" noChangeShapeType="1" noTextEdit="1"/>
                    </p:cNvSpPr>
                    <p:nvPr/>
                  </p:nvSpPr>
                  <p:spPr>
                    <a:xfrm>
                      <a:off x="2860425" y="2846070"/>
                      <a:ext cx="420623" cy="215444"/>
                    </a:xfrm>
                    <a:prstGeom prst="rect">
                      <a:avLst/>
                    </a:prstGeom>
                    <a:blipFill>
                      <a:blip r:embed="rId33"/>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69" name="Hộp Văn bản 368">
                      <a:extLst>
                        <a:ext uri="{FF2B5EF4-FFF2-40B4-BE49-F238E27FC236}">
                          <a16:creationId xmlns:a16="http://schemas.microsoft.com/office/drawing/2014/main" id="{8A445619-FD9D-3472-3A84-E62246027DBE}"/>
                        </a:ext>
                      </a:extLst>
                    </p:cNvPr>
                    <p:cNvSpPr txBox="1"/>
                    <p:nvPr/>
                  </p:nvSpPr>
                  <p:spPr>
                    <a:xfrm>
                      <a:off x="2006283" y="285033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369" name="Hộp Văn bản 368">
                      <a:extLst>
                        <a:ext uri="{FF2B5EF4-FFF2-40B4-BE49-F238E27FC236}">
                          <a16:creationId xmlns:a16="http://schemas.microsoft.com/office/drawing/2014/main" id="{8A445619-FD9D-3472-3A84-E62246027DBE}"/>
                        </a:ext>
                      </a:extLst>
                    </p:cNvPr>
                    <p:cNvSpPr txBox="1">
                      <a:spLocks noRot="1" noChangeAspect="1" noMove="1" noResize="1" noEditPoints="1" noAdjustHandles="1" noChangeArrowheads="1" noChangeShapeType="1" noTextEdit="1"/>
                    </p:cNvSpPr>
                    <p:nvPr/>
                  </p:nvSpPr>
                  <p:spPr>
                    <a:xfrm>
                      <a:off x="2006283" y="2850336"/>
                      <a:ext cx="420623" cy="215444"/>
                    </a:xfrm>
                    <a:prstGeom prst="rect">
                      <a:avLst/>
                    </a:prstGeom>
                    <a:blipFill>
                      <a:blip r:embed="rId5"/>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70" name="Hộp Văn bản 369">
                      <a:extLst>
                        <a:ext uri="{FF2B5EF4-FFF2-40B4-BE49-F238E27FC236}">
                          <a16:creationId xmlns:a16="http://schemas.microsoft.com/office/drawing/2014/main" id="{A93B1D34-E866-FFCA-2091-11C6AED67B09}"/>
                        </a:ext>
                      </a:extLst>
                    </p:cNvPr>
                    <p:cNvSpPr txBox="1"/>
                    <p:nvPr/>
                  </p:nvSpPr>
                  <p:spPr>
                    <a:xfrm>
                      <a:off x="2279906"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370" name="Hộp Văn bản 369">
                      <a:extLst>
                        <a:ext uri="{FF2B5EF4-FFF2-40B4-BE49-F238E27FC236}">
                          <a16:creationId xmlns:a16="http://schemas.microsoft.com/office/drawing/2014/main" id="{A93B1D34-E866-FFCA-2091-11C6AED67B09}"/>
                        </a:ext>
                      </a:extLst>
                    </p:cNvPr>
                    <p:cNvSpPr txBox="1">
                      <a:spLocks noRot="1" noChangeAspect="1" noMove="1" noResize="1" noEditPoints="1" noAdjustHandles="1" noChangeArrowheads="1" noChangeShapeType="1" noTextEdit="1"/>
                    </p:cNvSpPr>
                    <p:nvPr/>
                  </p:nvSpPr>
                  <p:spPr>
                    <a:xfrm>
                      <a:off x="2279906" y="2846070"/>
                      <a:ext cx="420623" cy="215444"/>
                    </a:xfrm>
                    <a:prstGeom prst="rect">
                      <a:avLst/>
                    </a:prstGeom>
                    <a:blipFill>
                      <a:blip r:embed="rId6"/>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71" name="Hộp Văn bản 370">
                      <a:extLst>
                        <a:ext uri="{FF2B5EF4-FFF2-40B4-BE49-F238E27FC236}">
                          <a16:creationId xmlns:a16="http://schemas.microsoft.com/office/drawing/2014/main" id="{D20C116D-21A4-15A9-6779-239A3591AC6B}"/>
                        </a:ext>
                      </a:extLst>
                    </p:cNvPr>
                    <p:cNvSpPr txBox="1"/>
                    <p:nvPr/>
                  </p:nvSpPr>
                  <p:spPr>
                    <a:xfrm>
                      <a:off x="3143759"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371" name="Hộp Văn bản 370">
                      <a:extLst>
                        <a:ext uri="{FF2B5EF4-FFF2-40B4-BE49-F238E27FC236}">
                          <a16:creationId xmlns:a16="http://schemas.microsoft.com/office/drawing/2014/main" id="{D20C116D-21A4-15A9-6779-239A3591AC6B}"/>
                        </a:ext>
                      </a:extLst>
                    </p:cNvPr>
                    <p:cNvSpPr txBox="1">
                      <a:spLocks noRot="1" noChangeAspect="1" noMove="1" noResize="1" noEditPoints="1" noAdjustHandles="1" noChangeArrowheads="1" noChangeShapeType="1" noTextEdit="1"/>
                    </p:cNvSpPr>
                    <p:nvPr/>
                  </p:nvSpPr>
                  <p:spPr>
                    <a:xfrm>
                      <a:off x="3143759" y="2838906"/>
                      <a:ext cx="420623" cy="215444"/>
                    </a:xfrm>
                    <a:prstGeom prst="rect">
                      <a:avLst/>
                    </a:prstGeom>
                    <a:blipFill>
                      <a:blip r:embed="rId7"/>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72" name="Hộp Văn bản 371">
                      <a:extLst>
                        <a:ext uri="{FF2B5EF4-FFF2-40B4-BE49-F238E27FC236}">
                          <a16:creationId xmlns:a16="http://schemas.microsoft.com/office/drawing/2014/main" id="{71490504-B239-1239-1CFD-864C72227524}"/>
                        </a:ext>
                      </a:extLst>
                    </p:cNvPr>
                    <p:cNvSpPr txBox="1"/>
                    <p:nvPr/>
                  </p:nvSpPr>
                  <p:spPr>
                    <a:xfrm>
                      <a:off x="3429637"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372" name="Hộp Văn bản 371">
                      <a:extLst>
                        <a:ext uri="{FF2B5EF4-FFF2-40B4-BE49-F238E27FC236}">
                          <a16:creationId xmlns:a16="http://schemas.microsoft.com/office/drawing/2014/main" id="{71490504-B239-1239-1CFD-864C72227524}"/>
                        </a:ext>
                      </a:extLst>
                    </p:cNvPr>
                    <p:cNvSpPr txBox="1">
                      <a:spLocks noRot="1" noChangeAspect="1" noMove="1" noResize="1" noEditPoints="1" noAdjustHandles="1" noChangeArrowheads="1" noChangeShapeType="1" noTextEdit="1"/>
                    </p:cNvSpPr>
                    <p:nvPr/>
                  </p:nvSpPr>
                  <p:spPr>
                    <a:xfrm>
                      <a:off x="3429637" y="2838906"/>
                      <a:ext cx="420623" cy="215444"/>
                    </a:xfrm>
                    <a:prstGeom prst="rect">
                      <a:avLst/>
                    </a:prstGeom>
                    <a:blipFill>
                      <a:blip r:embed="rId5"/>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73" name="Hộp Văn bản 372">
                      <a:extLst>
                        <a:ext uri="{FF2B5EF4-FFF2-40B4-BE49-F238E27FC236}">
                          <a16:creationId xmlns:a16="http://schemas.microsoft.com/office/drawing/2014/main" id="{64FAD395-3B85-0EF0-EBD9-C505B77A519E}"/>
                        </a:ext>
                      </a:extLst>
                    </p:cNvPr>
                    <p:cNvSpPr txBox="1"/>
                    <p:nvPr/>
                  </p:nvSpPr>
                  <p:spPr>
                    <a:xfrm>
                      <a:off x="3738879" y="2831742"/>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373" name="Hộp Văn bản 372">
                      <a:extLst>
                        <a:ext uri="{FF2B5EF4-FFF2-40B4-BE49-F238E27FC236}">
                          <a16:creationId xmlns:a16="http://schemas.microsoft.com/office/drawing/2014/main" id="{64FAD395-3B85-0EF0-EBD9-C505B77A519E}"/>
                        </a:ext>
                      </a:extLst>
                    </p:cNvPr>
                    <p:cNvSpPr txBox="1">
                      <a:spLocks noRot="1" noChangeAspect="1" noMove="1" noResize="1" noEditPoints="1" noAdjustHandles="1" noChangeArrowheads="1" noChangeShapeType="1" noTextEdit="1"/>
                    </p:cNvSpPr>
                    <p:nvPr/>
                  </p:nvSpPr>
                  <p:spPr>
                    <a:xfrm>
                      <a:off x="3738879" y="2831742"/>
                      <a:ext cx="420623" cy="215444"/>
                    </a:xfrm>
                    <a:prstGeom prst="rect">
                      <a:avLst/>
                    </a:prstGeom>
                    <a:blipFill>
                      <a:blip r:embed="rId3"/>
                      <a:stretch>
                        <a:fillRect b="-55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374" name="Hộp Văn bản 373">
                      <a:extLst>
                        <a:ext uri="{FF2B5EF4-FFF2-40B4-BE49-F238E27FC236}">
                          <a16:creationId xmlns:a16="http://schemas.microsoft.com/office/drawing/2014/main" id="{73AE5F88-912B-89F8-3919-A6D90C317419}"/>
                        </a:ext>
                      </a:extLst>
                    </p:cNvPr>
                    <p:cNvSpPr txBox="1"/>
                    <p:nvPr/>
                  </p:nvSpPr>
                  <p:spPr>
                    <a:xfrm>
                      <a:off x="2695817" y="1372824"/>
                      <a:ext cx="420623"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1000" i="1" smtClean="0">
                                    <a:solidFill>
                                      <a:srgbClr val="836967"/>
                                    </a:solidFill>
                                    <a:latin typeface="Cambria Math" panose="02040503050406030204" pitchFamily="18" charset="0"/>
                                  </a:rPr>
                                </m:ctrlPr>
                              </m:sSubPr>
                              <m:e>
                                <m:r>
                                  <a:rPr lang="vi-VN" sz="1000" i="1">
                                    <a:latin typeface="Cambria Math" panose="02040503050406030204" pitchFamily="18" charset="0"/>
                                  </a:rPr>
                                  <m:t>𝑇</m:t>
                                </m:r>
                              </m:e>
                              <m:sub>
                                <m:r>
                                  <m:rPr>
                                    <m:sty m:val="p"/>
                                  </m:rPr>
                                  <a:rPr lang="vi-VN" sz="1000" i="1">
                                    <a:latin typeface="Cambria Math" panose="02040503050406030204" pitchFamily="18" charset="0"/>
                                  </a:rPr>
                                  <m:t>s</m:t>
                                </m:r>
                              </m:sub>
                            </m:sSub>
                          </m:oMath>
                        </m:oMathPara>
                      </a14:m>
                      <a:endParaRPr lang="vi-VN" sz="1000" dirty="0">
                        <a:latin typeface="+mj-lt"/>
                      </a:endParaRPr>
                    </a:p>
                  </p:txBody>
                </p:sp>
              </mc:Choice>
              <mc:Fallback xmlns="">
                <p:sp>
                  <p:nvSpPr>
                    <p:cNvPr id="374" name="Hộp Văn bản 373">
                      <a:extLst>
                        <a:ext uri="{FF2B5EF4-FFF2-40B4-BE49-F238E27FC236}">
                          <a16:creationId xmlns:a16="http://schemas.microsoft.com/office/drawing/2014/main" id="{73AE5F88-912B-89F8-3919-A6D90C317419}"/>
                        </a:ext>
                      </a:extLst>
                    </p:cNvPr>
                    <p:cNvSpPr txBox="1">
                      <a:spLocks noRot="1" noChangeAspect="1" noMove="1" noResize="1" noEditPoints="1" noAdjustHandles="1" noChangeArrowheads="1" noChangeShapeType="1" noTextEdit="1"/>
                    </p:cNvSpPr>
                    <p:nvPr/>
                  </p:nvSpPr>
                  <p:spPr>
                    <a:xfrm>
                      <a:off x="2695817" y="1372824"/>
                      <a:ext cx="420623" cy="246221"/>
                    </a:xfrm>
                    <a:prstGeom prst="rect">
                      <a:avLst/>
                    </a:prstGeom>
                    <a:blipFill>
                      <a:blip r:embed="rId8"/>
                      <a:stretch>
                        <a:fillRect/>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48">
                  <p14:nvContentPartPr>
                    <p14:cNvPr id="375" name="Viết tay 374">
                      <a:extLst>
                        <a:ext uri="{FF2B5EF4-FFF2-40B4-BE49-F238E27FC236}">
                          <a16:creationId xmlns:a16="http://schemas.microsoft.com/office/drawing/2014/main" id="{E8BBC413-9989-0D96-83CB-031567FF04D7}"/>
                        </a:ext>
                      </a:extLst>
                    </p14:cNvPr>
                    <p14:cNvContentPartPr/>
                    <p14:nvPr/>
                  </p14:nvContentPartPr>
                  <p14:xfrm>
                    <a:off x="1748445" y="2833350"/>
                    <a:ext cx="290255" cy="360"/>
                  </p14:xfrm>
                </p:contentPart>
              </mc:Choice>
              <mc:Fallback xmlns="">
                <p:pic>
                  <p:nvPicPr>
                    <p:cNvPr id="375" name="Viết tay 374">
                      <a:extLst>
                        <a:ext uri="{FF2B5EF4-FFF2-40B4-BE49-F238E27FC236}">
                          <a16:creationId xmlns:a16="http://schemas.microsoft.com/office/drawing/2014/main" id="{E8BBC413-9989-0D96-83CB-031567FF04D7}"/>
                        </a:ext>
                      </a:extLst>
                    </p:cNvPr>
                    <p:cNvPicPr/>
                    <p:nvPr/>
                  </p:nvPicPr>
                  <p:blipFill>
                    <a:blip r:embed="rId10"/>
                    <a:stretch>
                      <a:fillRect/>
                    </a:stretch>
                  </p:blipFill>
                  <p:spPr>
                    <a:xfrm>
                      <a:off x="1744129" y="2829030"/>
                      <a:ext cx="298887"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6" name="Viết tay 375">
                      <a:extLst>
                        <a:ext uri="{FF2B5EF4-FFF2-40B4-BE49-F238E27FC236}">
                          <a16:creationId xmlns:a16="http://schemas.microsoft.com/office/drawing/2014/main" id="{470D6DCA-EAFE-9FB2-B301-00E913B43297}"/>
                        </a:ext>
                      </a:extLst>
                    </p14:cNvPr>
                    <p14:cNvContentPartPr/>
                    <p14:nvPr/>
                  </p14:nvContentPartPr>
                  <p14:xfrm>
                    <a:off x="3752021" y="2833350"/>
                    <a:ext cx="283623" cy="360"/>
                  </p14:xfrm>
                </p:contentPart>
              </mc:Choice>
              <mc:Fallback xmlns="">
                <p:pic>
                  <p:nvPicPr>
                    <p:cNvPr id="376" name="Viết tay 375">
                      <a:extLst>
                        <a:ext uri="{FF2B5EF4-FFF2-40B4-BE49-F238E27FC236}">
                          <a16:creationId xmlns:a16="http://schemas.microsoft.com/office/drawing/2014/main" id="{470D6DCA-EAFE-9FB2-B301-00E913B43297}"/>
                        </a:ext>
                      </a:extLst>
                    </p:cNvPr>
                    <p:cNvPicPr/>
                    <p:nvPr/>
                  </p:nvPicPr>
                  <p:blipFill>
                    <a:blip r:embed="rId12"/>
                    <a:stretch>
                      <a:fillRect/>
                    </a:stretch>
                  </p:blipFill>
                  <p:spPr>
                    <a:xfrm>
                      <a:off x="3747702" y="2829030"/>
                      <a:ext cx="292261"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7" name="Viết tay 376">
                      <a:extLst>
                        <a:ext uri="{FF2B5EF4-FFF2-40B4-BE49-F238E27FC236}">
                          <a16:creationId xmlns:a16="http://schemas.microsoft.com/office/drawing/2014/main" id="{E2DBE027-96CA-2A04-1888-0D97758795E8}"/>
                        </a:ext>
                      </a:extLst>
                    </p14:cNvPr>
                    <p14:cNvContentPartPr/>
                    <p14:nvPr/>
                  </p14:nvContentPartPr>
                  <p14:xfrm>
                    <a:off x="2042342" y="2600940"/>
                    <a:ext cx="1711610" cy="360"/>
                  </p14:xfrm>
                </p:contentPart>
              </mc:Choice>
              <mc:Fallback xmlns="">
                <p:pic>
                  <p:nvPicPr>
                    <p:cNvPr id="377" name="Viết tay 376">
                      <a:extLst>
                        <a:ext uri="{FF2B5EF4-FFF2-40B4-BE49-F238E27FC236}">
                          <a16:creationId xmlns:a16="http://schemas.microsoft.com/office/drawing/2014/main" id="{E2DBE027-96CA-2A04-1888-0D97758795E8}"/>
                        </a:ext>
                      </a:extLst>
                    </p:cNvPr>
                    <p:cNvPicPr/>
                    <p:nvPr/>
                  </p:nvPicPr>
                  <p:blipFill>
                    <a:blip r:embed="rId14"/>
                    <a:stretch>
                      <a:fillRect/>
                    </a:stretch>
                  </p:blipFill>
                  <p:spPr>
                    <a:xfrm>
                      <a:off x="2038022" y="2596620"/>
                      <a:ext cx="1720251"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78" name="Viết tay 377">
                      <a:extLst>
                        <a:ext uri="{FF2B5EF4-FFF2-40B4-BE49-F238E27FC236}">
                          <a16:creationId xmlns:a16="http://schemas.microsoft.com/office/drawing/2014/main" id="{23D44967-9F79-D989-4743-BA780096C0C5}"/>
                        </a:ext>
                      </a:extLst>
                    </p14:cNvPr>
                    <p14:cNvContentPartPr/>
                    <p14:nvPr/>
                  </p14:nvContentPartPr>
                  <p14:xfrm>
                    <a:off x="1748565" y="2517120"/>
                    <a:ext cx="568740" cy="360"/>
                  </p14:xfrm>
                </p:contentPart>
              </mc:Choice>
              <mc:Fallback xmlns="">
                <p:pic>
                  <p:nvPicPr>
                    <p:cNvPr id="378" name="Viết tay 377">
                      <a:extLst>
                        <a:ext uri="{FF2B5EF4-FFF2-40B4-BE49-F238E27FC236}">
                          <a16:creationId xmlns:a16="http://schemas.microsoft.com/office/drawing/2014/main" id="{23D44967-9F79-D989-4743-BA780096C0C5}"/>
                        </a:ext>
                      </a:extLst>
                    </p:cNvPr>
                    <p:cNvPicPr/>
                    <p:nvPr/>
                  </p:nvPicPr>
                  <p:blipFill>
                    <a:blip r:embed="rId16"/>
                    <a:stretch>
                      <a:fillRect/>
                    </a:stretch>
                  </p:blipFill>
                  <p:spPr>
                    <a:xfrm>
                      <a:off x="1744243" y="2512800"/>
                      <a:ext cx="577385"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9" name="Viết tay 378">
                      <a:extLst>
                        <a:ext uri="{FF2B5EF4-FFF2-40B4-BE49-F238E27FC236}">
                          <a16:creationId xmlns:a16="http://schemas.microsoft.com/office/drawing/2014/main" id="{39013C19-D835-AA1E-5047-CB30A4583602}"/>
                        </a:ext>
                      </a:extLst>
                    </p14:cNvPr>
                    <p14:cNvContentPartPr/>
                    <p14:nvPr/>
                  </p14:nvContentPartPr>
                  <p14:xfrm>
                    <a:off x="3472146" y="2517120"/>
                    <a:ext cx="562419" cy="360"/>
                  </p14:xfrm>
                </p:contentPart>
              </mc:Choice>
              <mc:Fallback xmlns="">
                <p:pic>
                  <p:nvPicPr>
                    <p:cNvPr id="379" name="Viết tay 378">
                      <a:extLst>
                        <a:ext uri="{FF2B5EF4-FFF2-40B4-BE49-F238E27FC236}">
                          <a16:creationId xmlns:a16="http://schemas.microsoft.com/office/drawing/2014/main" id="{39013C19-D835-AA1E-5047-CB30A4583602}"/>
                        </a:ext>
                      </a:extLst>
                    </p:cNvPr>
                    <p:cNvPicPr/>
                    <p:nvPr/>
                  </p:nvPicPr>
                  <p:blipFill>
                    <a:blip r:embed="rId18"/>
                    <a:stretch>
                      <a:fillRect/>
                    </a:stretch>
                  </p:blipFill>
                  <p:spPr>
                    <a:xfrm>
                      <a:off x="3467822" y="2512800"/>
                      <a:ext cx="571066"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0" name="Viết tay 379">
                      <a:extLst>
                        <a:ext uri="{FF2B5EF4-FFF2-40B4-BE49-F238E27FC236}">
                          <a16:creationId xmlns:a16="http://schemas.microsoft.com/office/drawing/2014/main" id="{33D32757-8E37-0E40-D2FE-F229CF97507C}"/>
                        </a:ext>
                      </a:extLst>
                    </p14:cNvPr>
                    <p14:cNvContentPartPr/>
                    <p14:nvPr/>
                  </p14:nvContentPartPr>
                  <p14:xfrm>
                    <a:off x="2317856" y="2288520"/>
                    <a:ext cx="1147686" cy="360"/>
                  </p14:xfrm>
                </p:contentPart>
              </mc:Choice>
              <mc:Fallback xmlns="">
                <p:pic>
                  <p:nvPicPr>
                    <p:cNvPr id="380" name="Viết tay 379">
                      <a:extLst>
                        <a:ext uri="{FF2B5EF4-FFF2-40B4-BE49-F238E27FC236}">
                          <a16:creationId xmlns:a16="http://schemas.microsoft.com/office/drawing/2014/main" id="{33D32757-8E37-0E40-D2FE-F229CF97507C}"/>
                        </a:ext>
                      </a:extLst>
                    </p:cNvPr>
                    <p:cNvPicPr/>
                    <p:nvPr/>
                  </p:nvPicPr>
                  <p:blipFill>
                    <a:blip r:embed="rId20"/>
                    <a:stretch>
                      <a:fillRect/>
                    </a:stretch>
                  </p:blipFill>
                  <p:spPr>
                    <a:xfrm>
                      <a:off x="2313536" y="2284200"/>
                      <a:ext cx="1156326"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1" name="Viết tay 380">
                      <a:extLst>
                        <a:ext uri="{FF2B5EF4-FFF2-40B4-BE49-F238E27FC236}">
                          <a16:creationId xmlns:a16="http://schemas.microsoft.com/office/drawing/2014/main" id="{24FD2A35-7C89-C09D-7428-979E9D301CAA}"/>
                        </a:ext>
                      </a:extLst>
                    </p14:cNvPr>
                    <p14:cNvContentPartPr/>
                    <p14:nvPr/>
                  </p14:nvContentPartPr>
                  <p14:xfrm>
                    <a:off x="1746765" y="2228300"/>
                    <a:ext cx="861120" cy="360"/>
                  </p14:xfrm>
                </p:contentPart>
              </mc:Choice>
              <mc:Fallback xmlns="">
                <p:pic>
                  <p:nvPicPr>
                    <p:cNvPr id="381" name="Viết tay 380">
                      <a:extLst>
                        <a:ext uri="{FF2B5EF4-FFF2-40B4-BE49-F238E27FC236}">
                          <a16:creationId xmlns:a16="http://schemas.microsoft.com/office/drawing/2014/main" id="{24FD2A35-7C89-C09D-7428-979E9D301CAA}"/>
                        </a:ext>
                      </a:extLst>
                    </p:cNvPr>
                    <p:cNvPicPr/>
                    <p:nvPr/>
                  </p:nvPicPr>
                  <p:blipFill>
                    <a:blip r:embed="rId22"/>
                    <a:stretch>
                      <a:fillRect/>
                    </a:stretch>
                  </p:blipFill>
                  <p:spPr>
                    <a:xfrm>
                      <a:off x="1742445" y="2223980"/>
                      <a:ext cx="869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2" name="Viết tay 381">
                      <a:extLst>
                        <a:ext uri="{FF2B5EF4-FFF2-40B4-BE49-F238E27FC236}">
                          <a16:creationId xmlns:a16="http://schemas.microsoft.com/office/drawing/2014/main" id="{D04D7ECC-2121-1E74-BC17-EF360AF06E3B}"/>
                        </a:ext>
                      </a:extLst>
                    </p14:cNvPr>
                    <p14:cNvContentPartPr/>
                    <p14:nvPr/>
                  </p14:nvContentPartPr>
                  <p14:xfrm>
                    <a:off x="3194685" y="2228300"/>
                    <a:ext cx="843480" cy="360"/>
                  </p14:xfrm>
                </p:contentPart>
              </mc:Choice>
              <mc:Fallback xmlns="">
                <p:pic>
                  <p:nvPicPr>
                    <p:cNvPr id="382" name="Viết tay 381">
                      <a:extLst>
                        <a:ext uri="{FF2B5EF4-FFF2-40B4-BE49-F238E27FC236}">
                          <a16:creationId xmlns:a16="http://schemas.microsoft.com/office/drawing/2014/main" id="{D04D7ECC-2121-1E74-BC17-EF360AF06E3B}"/>
                        </a:ext>
                      </a:extLst>
                    </p:cNvPr>
                    <p:cNvPicPr/>
                    <p:nvPr/>
                  </p:nvPicPr>
                  <p:blipFill>
                    <a:blip r:embed="rId24"/>
                    <a:stretch>
                      <a:fillRect/>
                    </a:stretch>
                  </p:blipFill>
                  <p:spPr>
                    <a:xfrm>
                      <a:off x="3190365" y="2223980"/>
                      <a:ext cx="8521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3" name="Viết tay 382">
                      <a:extLst>
                        <a:ext uri="{FF2B5EF4-FFF2-40B4-BE49-F238E27FC236}">
                          <a16:creationId xmlns:a16="http://schemas.microsoft.com/office/drawing/2014/main" id="{CB3D5190-1D5D-380C-2426-8254D9BA2C77}"/>
                        </a:ext>
                      </a:extLst>
                    </p14:cNvPr>
                    <p14:cNvContentPartPr/>
                    <p14:nvPr/>
                  </p14:nvContentPartPr>
                  <p14:xfrm>
                    <a:off x="2613645" y="1997840"/>
                    <a:ext cx="573120" cy="360"/>
                  </p14:xfrm>
                </p:contentPart>
              </mc:Choice>
              <mc:Fallback xmlns="">
                <p:pic>
                  <p:nvPicPr>
                    <p:cNvPr id="383" name="Viết tay 382">
                      <a:extLst>
                        <a:ext uri="{FF2B5EF4-FFF2-40B4-BE49-F238E27FC236}">
                          <a16:creationId xmlns:a16="http://schemas.microsoft.com/office/drawing/2014/main" id="{CB3D5190-1D5D-380C-2426-8254D9BA2C77}"/>
                        </a:ext>
                      </a:extLst>
                    </p:cNvPr>
                    <p:cNvPicPr/>
                    <p:nvPr/>
                  </p:nvPicPr>
                  <p:blipFill>
                    <a:blip r:embed="rId10"/>
                    <a:stretch>
                      <a:fillRect/>
                    </a:stretch>
                  </p:blipFill>
                  <p:spPr>
                    <a:xfrm>
                      <a:off x="2609325" y="1993520"/>
                      <a:ext cx="581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4" name="Viết tay 383">
                      <a:extLst>
                        <a:ext uri="{FF2B5EF4-FFF2-40B4-BE49-F238E27FC236}">
                          <a16:creationId xmlns:a16="http://schemas.microsoft.com/office/drawing/2014/main" id="{7E741217-2E62-5B70-7BC7-1E6F6D53094A}"/>
                        </a:ext>
                      </a:extLst>
                    </p14:cNvPr>
                    <p14:cNvContentPartPr/>
                    <p14:nvPr/>
                  </p14:nvContentPartPr>
                  <p14:xfrm>
                    <a:off x="1750365" y="1924180"/>
                    <a:ext cx="567720" cy="360"/>
                  </p14:xfrm>
                </p:contentPart>
              </mc:Choice>
              <mc:Fallback xmlns="">
                <p:pic>
                  <p:nvPicPr>
                    <p:cNvPr id="384" name="Viết tay 383">
                      <a:extLst>
                        <a:ext uri="{FF2B5EF4-FFF2-40B4-BE49-F238E27FC236}">
                          <a16:creationId xmlns:a16="http://schemas.microsoft.com/office/drawing/2014/main" id="{7E741217-2E62-5B70-7BC7-1E6F6D53094A}"/>
                        </a:ext>
                      </a:extLst>
                    </p:cNvPr>
                    <p:cNvPicPr/>
                    <p:nvPr/>
                  </p:nvPicPr>
                  <p:blipFill>
                    <a:blip r:embed="rId27"/>
                    <a:stretch>
                      <a:fillRect/>
                    </a:stretch>
                  </p:blipFill>
                  <p:spPr>
                    <a:xfrm>
                      <a:off x="1746045" y="1919860"/>
                      <a:ext cx="5763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5" name="Viết tay 384">
                      <a:extLst>
                        <a:ext uri="{FF2B5EF4-FFF2-40B4-BE49-F238E27FC236}">
                          <a16:creationId xmlns:a16="http://schemas.microsoft.com/office/drawing/2014/main" id="{A6B7A42B-2D9A-D9D7-A8D8-A3ACB003DD99}"/>
                        </a:ext>
                      </a:extLst>
                    </p14:cNvPr>
                    <p14:cNvContentPartPr/>
                    <p14:nvPr/>
                  </p14:nvContentPartPr>
                  <p14:xfrm>
                    <a:off x="3469005" y="1924180"/>
                    <a:ext cx="561960" cy="360"/>
                  </p14:xfrm>
                </p:contentPart>
              </mc:Choice>
              <mc:Fallback xmlns="">
                <p:pic>
                  <p:nvPicPr>
                    <p:cNvPr id="385" name="Viết tay 384">
                      <a:extLst>
                        <a:ext uri="{FF2B5EF4-FFF2-40B4-BE49-F238E27FC236}">
                          <a16:creationId xmlns:a16="http://schemas.microsoft.com/office/drawing/2014/main" id="{A6B7A42B-2D9A-D9D7-A8D8-A3ACB003DD99}"/>
                        </a:ext>
                      </a:extLst>
                    </p:cNvPr>
                    <p:cNvPicPr/>
                    <p:nvPr/>
                  </p:nvPicPr>
                  <p:blipFill>
                    <a:blip r:embed="rId29"/>
                    <a:stretch>
                      <a:fillRect/>
                    </a:stretch>
                  </p:blipFill>
                  <p:spPr>
                    <a:xfrm>
                      <a:off x="3464685" y="1919860"/>
                      <a:ext cx="570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6" name="Viết tay 385">
                      <a:extLst>
                        <a:ext uri="{FF2B5EF4-FFF2-40B4-BE49-F238E27FC236}">
                          <a16:creationId xmlns:a16="http://schemas.microsoft.com/office/drawing/2014/main" id="{A428AF4F-C7D3-5877-47E7-DA2C372A329F}"/>
                        </a:ext>
                      </a:extLst>
                    </p14:cNvPr>
                    <p14:cNvContentPartPr/>
                    <p14:nvPr/>
                  </p14:nvContentPartPr>
                  <p14:xfrm>
                    <a:off x="2328865" y="1699390"/>
                    <a:ext cx="1132920" cy="360"/>
                  </p14:xfrm>
                </p:contentPart>
              </mc:Choice>
              <mc:Fallback xmlns="">
                <p:pic>
                  <p:nvPicPr>
                    <p:cNvPr id="386" name="Viết tay 385">
                      <a:extLst>
                        <a:ext uri="{FF2B5EF4-FFF2-40B4-BE49-F238E27FC236}">
                          <a16:creationId xmlns:a16="http://schemas.microsoft.com/office/drawing/2014/main" id="{A428AF4F-C7D3-5877-47E7-DA2C372A329F}"/>
                        </a:ext>
                      </a:extLst>
                    </p:cNvPr>
                    <p:cNvPicPr/>
                    <p:nvPr/>
                  </p:nvPicPr>
                  <p:blipFill>
                    <a:blip r:embed="rId31"/>
                    <a:stretch>
                      <a:fillRect/>
                    </a:stretch>
                  </p:blipFill>
                  <p:spPr>
                    <a:xfrm>
                      <a:off x="2324545" y="1695070"/>
                      <a:ext cx="1141560" cy="9000"/>
                    </a:xfrm>
                    <a:prstGeom prst="rect">
                      <a:avLst/>
                    </a:prstGeom>
                  </p:spPr>
                </p:pic>
              </mc:Fallback>
            </mc:AlternateContent>
            <p:cxnSp>
              <p:nvCxnSpPr>
                <p:cNvPr id="387" name="Đường nối Thẳng 386">
                  <a:extLst>
                    <a:ext uri="{FF2B5EF4-FFF2-40B4-BE49-F238E27FC236}">
                      <a16:creationId xmlns:a16="http://schemas.microsoft.com/office/drawing/2014/main" id="{567BF188-9012-A416-AD1F-603C30055B13}"/>
                    </a:ext>
                  </a:extLst>
                </p:cNvPr>
                <p:cNvCxnSpPr>
                  <a:cxnSpLocks/>
                </p:cNvCxnSpPr>
                <p:nvPr/>
              </p:nvCxnSpPr>
              <p:spPr>
                <a:xfrm>
                  <a:off x="2612330" y="199276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Đường nối Thẳng 387">
                  <a:extLst>
                    <a:ext uri="{FF2B5EF4-FFF2-40B4-BE49-F238E27FC236}">
                      <a16:creationId xmlns:a16="http://schemas.microsoft.com/office/drawing/2014/main" id="{74D6BAC8-24BB-B34D-BB93-31F88D13DC1A}"/>
                    </a:ext>
                  </a:extLst>
                </p:cNvPr>
                <p:cNvCxnSpPr>
                  <a:cxnSpLocks/>
                </p:cNvCxnSpPr>
                <p:nvPr/>
              </p:nvCxnSpPr>
              <p:spPr>
                <a:xfrm>
                  <a:off x="3185160" y="199276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Đường nối Thẳng 388">
                  <a:extLst>
                    <a:ext uri="{FF2B5EF4-FFF2-40B4-BE49-F238E27FC236}">
                      <a16:creationId xmlns:a16="http://schemas.microsoft.com/office/drawing/2014/main" id="{0203BB06-2EF3-C77D-6EAF-1894F7AC7425}"/>
                    </a:ext>
                  </a:extLst>
                </p:cNvPr>
                <p:cNvCxnSpPr>
                  <a:cxnSpLocks/>
                </p:cNvCxnSpPr>
                <p:nvPr/>
              </p:nvCxnSpPr>
              <p:spPr>
                <a:xfrm>
                  <a:off x="2035833" y="2595113"/>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Đường nối Thẳng 389">
                  <a:extLst>
                    <a:ext uri="{FF2B5EF4-FFF2-40B4-BE49-F238E27FC236}">
                      <a16:creationId xmlns:a16="http://schemas.microsoft.com/office/drawing/2014/main" id="{559C93FB-5A43-ED45-28B7-8DF43AF8214A}"/>
                    </a:ext>
                  </a:extLst>
                </p:cNvPr>
                <p:cNvCxnSpPr>
                  <a:cxnSpLocks/>
                </p:cNvCxnSpPr>
                <p:nvPr/>
              </p:nvCxnSpPr>
              <p:spPr>
                <a:xfrm>
                  <a:off x="3756848" y="259568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Đường nối Thẳng 390">
                  <a:extLst>
                    <a:ext uri="{FF2B5EF4-FFF2-40B4-BE49-F238E27FC236}">
                      <a16:creationId xmlns:a16="http://schemas.microsoft.com/office/drawing/2014/main" id="{DA9C5541-CFEA-61BD-3DAE-9D88996C0CF4}"/>
                    </a:ext>
                  </a:extLst>
                </p:cNvPr>
                <p:cNvCxnSpPr>
                  <a:cxnSpLocks/>
                </p:cNvCxnSpPr>
                <p:nvPr/>
              </p:nvCxnSpPr>
              <p:spPr>
                <a:xfrm>
                  <a:off x="2319536" y="2291124"/>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Đường nối Thẳng 391">
                  <a:extLst>
                    <a:ext uri="{FF2B5EF4-FFF2-40B4-BE49-F238E27FC236}">
                      <a16:creationId xmlns:a16="http://schemas.microsoft.com/office/drawing/2014/main" id="{983FA477-BFC8-B079-1171-A9F12C6194ED}"/>
                    </a:ext>
                  </a:extLst>
                </p:cNvPr>
                <p:cNvCxnSpPr>
                  <a:cxnSpLocks/>
                </p:cNvCxnSpPr>
                <p:nvPr/>
              </p:nvCxnSpPr>
              <p:spPr>
                <a:xfrm>
                  <a:off x="3465089" y="228852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Đường nối Thẳng 392">
                  <a:extLst>
                    <a:ext uri="{FF2B5EF4-FFF2-40B4-BE49-F238E27FC236}">
                      <a16:creationId xmlns:a16="http://schemas.microsoft.com/office/drawing/2014/main" id="{E524E6AA-527F-A80A-3008-44BFD58F2FEC}"/>
                    </a:ext>
                  </a:extLst>
                </p:cNvPr>
                <p:cNvCxnSpPr>
                  <a:cxnSpLocks/>
                </p:cNvCxnSpPr>
                <p:nvPr/>
              </p:nvCxnSpPr>
              <p:spPr>
                <a:xfrm>
                  <a:off x="2326265" y="169118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Đường nối Thẳng 393">
                  <a:extLst>
                    <a:ext uri="{FF2B5EF4-FFF2-40B4-BE49-F238E27FC236}">
                      <a16:creationId xmlns:a16="http://schemas.microsoft.com/office/drawing/2014/main" id="{3C06142B-7CB1-4E5C-7706-B530BFA1E354}"/>
                    </a:ext>
                  </a:extLst>
                </p:cNvPr>
                <p:cNvCxnSpPr>
                  <a:cxnSpLocks/>
                </p:cNvCxnSpPr>
                <p:nvPr/>
              </p:nvCxnSpPr>
              <p:spPr>
                <a:xfrm>
                  <a:off x="3468900" y="1690545"/>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Đường nối Thẳng 395">
                  <a:extLst>
                    <a:ext uri="{FF2B5EF4-FFF2-40B4-BE49-F238E27FC236}">
                      <a16:creationId xmlns:a16="http://schemas.microsoft.com/office/drawing/2014/main" id="{06E24D34-0FD2-FF42-8603-F785E9CBB125}"/>
                    </a:ext>
                  </a:extLst>
                </p:cNvPr>
                <p:cNvCxnSpPr>
                  <a:cxnSpLocks/>
                </p:cNvCxnSpPr>
                <p:nvPr/>
              </p:nvCxnSpPr>
              <p:spPr>
                <a:xfrm>
                  <a:off x="2614768"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97" name="Đường nối Thẳng 396">
                  <a:extLst>
                    <a:ext uri="{FF2B5EF4-FFF2-40B4-BE49-F238E27FC236}">
                      <a16:creationId xmlns:a16="http://schemas.microsoft.com/office/drawing/2014/main" id="{FA72FC51-B809-CD8B-5E31-4DE9E70BD101}"/>
                    </a:ext>
                  </a:extLst>
                </p:cNvPr>
                <p:cNvCxnSpPr>
                  <a:cxnSpLocks/>
                </p:cNvCxnSpPr>
                <p:nvPr/>
              </p:nvCxnSpPr>
              <p:spPr>
                <a:xfrm>
                  <a:off x="2895126" y="16984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98" name="Đường nối Thẳng 397">
                  <a:extLst>
                    <a:ext uri="{FF2B5EF4-FFF2-40B4-BE49-F238E27FC236}">
                      <a16:creationId xmlns:a16="http://schemas.microsoft.com/office/drawing/2014/main" id="{C5B5A4F1-7CF6-9C32-FBAF-7EED54D3D549}"/>
                    </a:ext>
                  </a:extLst>
                </p:cNvPr>
                <p:cNvCxnSpPr>
                  <a:cxnSpLocks/>
                </p:cNvCxnSpPr>
                <p:nvPr/>
              </p:nvCxnSpPr>
              <p:spPr>
                <a:xfrm>
                  <a:off x="3185127"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350" name="Rectangle 68">
                <a:extLst>
                  <a:ext uri="{FF2B5EF4-FFF2-40B4-BE49-F238E27FC236}">
                    <a16:creationId xmlns:a16="http://schemas.microsoft.com/office/drawing/2014/main" id="{FC7F25C7-D487-BCFA-1B50-485510F853B3}"/>
                  </a:ext>
                </a:extLst>
              </p:cNvPr>
              <p:cNvSpPr/>
              <p:nvPr/>
            </p:nvSpPr>
            <p:spPr>
              <a:xfrm>
                <a:off x="1112846" y="1771140"/>
                <a:ext cx="683221" cy="246221"/>
              </a:xfrm>
              <a:prstGeom prst="rect">
                <a:avLst/>
              </a:prstGeom>
            </p:spPr>
            <p:txBody>
              <a:bodyPr wrap="square">
                <a:spAutoFit/>
              </a:bodyPr>
              <a:lstStyle/>
              <a:p>
                <a:pPr algn="ctr"/>
                <a:r>
                  <a:rPr lang="vi-VN" sz="1000" dirty="0">
                    <a:latin typeface="+mj-lt"/>
                  </a:rPr>
                  <a:t>PWMa</a:t>
                </a:r>
                <a:endParaRPr lang="en-GB" sz="1000" dirty="0">
                  <a:latin typeface="+mj-lt"/>
                </a:endParaRPr>
              </a:p>
            </p:txBody>
          </p:sp>
          <p:sp>
            <p:nvSpPr>
              <p:cNvPr id="351" name="Rectangle 68">
                <a:extLst>
                  <a:ext uri="{FF2B5EF4-FFF2-40B4-BE49-F238E27FC236}">
                    <a16:creationId xmlns:a16="http://schemas.microsoft.com/office/drawing/2014/main" id="{0DEAA0D5-3A8D-0ED1-EF9A-FE676B488E48}"/>
                  </a:ext>
                </a:extLst>
              </p:cNvPr>
              <p:cNvSpPr/>
              <p:nvPr/>
            </p:nvSpPr>
            <p:spPr>
              <a:xfrm>
                <a:off x="1097376" y="2060465"/>
                <a:ext cx="683221" cy="246221"/>
              </a:xfrm>
              <a:prstGeom prst="rect">
                <a:avLst/>
              </a:prstGeom>
            </p:spPr>
            <p:txBody>
              <a:bodyPr wrap="square">
                <a:spAutoFit/>
              </a:bodyPr>
              <a:lstStyle/>
              <a:p>
                <a:pPr algn="ctr"/>
                <a:r>
                  <a:rPr lang="vi-VN" sz="1000" dirty="0">
                    <a:latin typeface="+mj-lt"/>
                  </a:rPr>
                  <a:t>PWMb</a:t>
                </a:r>
                <a:endParaRPr lang="en-GB" sz="1000" dirty="0">
                  <a:latin typeface="+mj-lt"/>
                </a:endParaRPr>
              </a:p>
            </p:txBody>
          </p:sp>
          <p:sp>
            <p:nvSpPr>
              <p:cNvPr id="352" name="Rectangle 68">
                <a:extLst>
                  <a:ext uri="{FF2B5EF4-FFF2-40B4-BE49-F238E27FC236}">
                    <a16:creationId xmlns:a16="http://schemas.microsoft.com/office/drawing/2014/main" id="{D482C870-6AAD-19F9-2857-F778DCA7E587}"/>
                  </a:ext>
                </a:extLst>
              </p:cNvPr>
              <p:cNvSpPr/>
              <p:nvPr/>
            </p:nvSpPr>
            <p:spPr>
              <a:xfrm>
                <a:off x="1090537" y="2384713"/>
                <a:ext cx="683221" cy="246221"/>
              </a:xfrm>
              <a:prstGeom prst="rect">
                <a:avLst/>
              </a:prstGeom>
            </p:spPr>
            <p:txBody>
              <a:bodyPr wrap="square">
                <a:spAutoFit/>
              </a:bodyPr>
              <a:lstStyle/>
              <a:p>
                <a:pPr algn="ctr"/>
                <a:r>
                  <a:rPr lang="vi-VN" sz="1000" dirty="0">
                    <a:latin typeface="+mj-lt"/>
                  </a:rPr>
                  <a:t>PWMc</a:t>
                </a:r>
                <a:endParaRPr lang="en-GB" sz="1000" dirty="0">
                  <a:latin typeface="+mj-lt"/>
                </a:endParaRPr>
              </a:p>
            </p:txBody>
          </p:sp>
          <p:sp>
            <p:nvSpPr>
              <p:cNvPr id="353" name="Rectangle 68">
                <a:extLst>
                  <a:ext uri="{FF2B5EF4-FFF2-40B4-BE49-F238E27FC236}">
                    <a16:creationId xmlns:a16="http://schemas.microsoft.com/office/drawing/2014/main" id="{6CEC2A80-7112-335B-99D2-84C4211C2FF3}"/>
                  </a:ext>
                </a:extLst>
              </p:cNvPr>
              <p:cNvSpPr/>
              <p:nvPr/>
            </p:nvSpPr>
            <p:spPr>
              <a:xfrm>
                <a:off x="1097376" y="2708631"/>
                <a:ext cx="683221" cy="246221"/>
              </a:xfrm>
              <a:prstGeom prst="rect">
                <a:avLst/>
              </a:prstGeom>
            </p:spPr>
            <p:txBody>
              <a:bodyPr wrap="square">
                <a:spAutoFit/>
              </a:bodyPr>
              <a:lstStyle/>
              <a:p>
                <a:pPr algn="ctr"/>
                <a:r>
                  <a:rPr lang="vi-VN" sz="1000" dirty="0">
                    <a:latin typeface="+mj-lt"/>
                  </a:rPr>
                  <a:t>PWMd</a:t>
                </a:r>
                <a:endParaRPr lang="en-GB" sz="1000" dirty="0">
                  <a:latin typeface="+mj-lt"/>
                </a:endParaRPr>
              </a:p>
            </p:txBody>
          </p:sp>
        </p:grpSp>
        <p:grpSp>
          <p:nvGrpSpPr>
            <p:cNvPr id="401" name="Nhóm 400">
              <a:extLst>
                <a:ext uri="{FF2B5EF4-FFF2-40B4-BE49-F238E27FC236}">
                  <a16:creationId xmlns:a16="http://schemas.microsoft.com/office/drawing/2014/main" id="{0E64F922-3B8A-9A22-EB39-EDFFD04C5121}"/>
                </a:ext>
              </a:extLst>
            </p:cNvPr>
            <p:cNvGrpSpPr/>
            <p:nvPr/>
          </p:nvGrpSpPr>
          <p:grpSpPr>
            <a:xfrm>
              <a:off x="4085368" y="1372824"/>
              <a:ext cx="3068965" cy="1720336"/>
              <a:chOff x="1090537" y="1372824"/>
              <a:chExt cx="3068965" cy="1720336"/>
            </a:xfrm>
          </p:grpSpPr>
          <p:grpSp>
            <p:nvGrpSpPr>
              <p:cNvPr id="402" name="Nhóm 401">
                <a:extLst>
                  <a:ext uri="{FF2B5EF4-FFF2-40B4-BE49-F238E27FC236}">
                    <a16:creationId xmlns:a16="http://schemas.microsoft.com/office/drawing/2014/main" id="{66490252-17B0-E740-4679-29960BDA23FF}"/>
                  </a:ext>
                </a:extLst>
              </p:cNvPr>
              <p:cNvGrpSpPr/>
              <p:nvPr/>
            </p:nvGrpSpPr>
            <p:grpSpPr>
              <a:xfrm>
                <a:off x="1706880" y="1372824"/>
                <a:ext cx="2452622" cy="1720336"/>
                <a:chOff x="1706880" y="1372824"/>
                <a:chExt cx="2452622" cy="1720336"/>
              </a:xfrm>
            </p:grpSpPr>
            <p:cxnSp>
              <p:nvCxnSpPr>
                <p:cNvPr id="452" name="Đường nối Thẳng 451">
                  <a:extLst>
                    <a:ext uri="{FF2B5EF4-FFF2-40B4-BE49-F238E27FC236}">
                      <a16:creationId xmlns:a16="http://schemas.microsoft.com/office/drawing/2014/main" id="{32509914-EDB9-2D52-52B5-6E182B68CE4B}"/>
                    </a:ext>
                  </a:extLst>
                </p:cNvPr>
                <p:cNvCxnSpPr>
                  <a:cxnSpLocks/>
                </p:cNvCxnSpPr>
                <p:nvPr/>
              </p:nvCxnSpPr>
              <p:spPr>
                <a:xfrm>
                  <a:off x="3464003" y="1696079"/>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8" name="Đường nối Thẳng 447">
                  <a:extLst>
                    <a:ext uri="{FF2B5EF4-FFF2-40B4-BE49-F238E27FC236}">
                      <a16:creationId xmlns:a16="http://schemas.microsoft.com/office/drawing/2014/main" id="{AF3EF0F5-1AC5-6CB0-853F-8521AB5663B8}"/>
                    </a:ext>
                  </a:extLst>
                </p:cNvPr>
                <p:cNvCxnSpPr>
                  <a:cxnSpLocks/>
                </p:cNvCxnSpPr>
                <p:nvPr/>
              </p:nvCxnSpPr>
              <p:spPr>
                <a:xfrm>
                  <a:off x="2325581" y="1701483"/>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51" name="Đường nối Thẳng 450">
                  <a:extLst>
                    <a:ext uri="{FF2B5EF4-FFF2-40B4-BE49-F238E27FC236}">
                      <a16:creationId xmlns:a16="http://schemas.microsoft.com/office/drawing/2014/main" id="{1B1D1B51-EBBB-A106-DD13-814C453A95ED}"/>
                    </a:ext>
                  </a:extLst>
                </p:cNvPr>
                <p:cNvCxnSpPr>
                  <a:cxnSpLocks/>
                </p:cNvCxnSpPr>
                <p:nvPr/>
              </p:nvCxnSpPr>
              <p:spPr>
                <a:xfrm>
                  <a:off x="3182587"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9" name="Đường nối Thẳng 448">
                  <a:extLst>
                    <a:ext uri="{FF2B5EF4-FFF2-40B4-BE49-F238E27FC236}">
                      <a16:creationId xmlns:a16="http://schemas.microsoft.com/office/drawing/2014/main" id="{BB0B32D8-B688-1609-4455-DEBA9DEEB25A}"/>
                    </a:ext>
                  </a:extLst>
                </p:cNvPr>
                <p:cNvCxnSpPr>
                  <a:cxnSpLocks/>
                </p:cNvCxnSpPr>
                <p:nvPr/>
              </p:nvCxnSpPr>
              <p:spPr>
                <a:xfrm>
                  <a:off x="2612228" y="16966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7" name="Đường nối Thẳng 406">
                  <a:extLst>
                    <a:ext uri="{FF2B5EF4-FFF2-40B4-BE49-F238E27FC236}">
                      <a16:creationId xmlns:a16="http://schemas.microsoft.com/office/drawing/2014/main" id="{2D505F40-5BFE-38D5-7DC6-A374B05B09BA}"/>
                    </a:ext>
                  </a:extLst>
                </p:cNvPr>
                <p:cNvCxnSpPr>
                  <a:cxnSpLocks/>
                </p:cNvCxnSpPr>
                <p:nvPr/>
              </p:nvCxnSpPr>
              <p:spPr>
                <a:xfrm>
                  <a:off x="1745241" y="1532128"/>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8" name="Đường nối Thẳng 407">
                  <a:extLst>
                    <a:ext uri="{FF2B5EF4-FFF2-40B4-BE49-F238E27FC236}">
                      <a16:creationId xmlns:a16="http://schemas.microsoft.com/office/drawing/2014/main" id="{C552FF64-1588-EDAE-A9E3-C18C5E9F0CC2}"/>
                    </a:ext>
                  </a:extLst>
                </p:cNvPr>
                <p:cNvCxnSpPr>
                  <a:cxnSpLocks/>
                </p:cNvCxnSpPr>
                <p:nvPr/>
              </p:nvCxnSpPr>
              <p:spPr>
                <a:xfrm>
                  <a:off x="2034405" y="169939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9" name="Đường nối Thẳng 408">
                  <a:extLst>
                    <a:ext uri="{FF2B5EF4-FFF2-40B4-BE49-F238E27FC236}">
                      <a16:creationId xmlns:a16="http://schemas.microsoft.com/office/drawing/2014/main" id="{833E0D42-44D2-6A0F-396C-F9206A0EBB7B}"/>
                    </a:ext>
                  </a:extLst>
                </p:cNvPr>
                <p:cNvCxnSpPr>
                  <a:cxnSpLocks/>
                </p:cNvCxnSpPr>
                <p:nvPr/>
              </p:nvCxnSpPr>
              <p:spPr>
                <a:xfrm>
                  <a:off x="4043426" y="1530096"/>
                  <a:ext cx="0" cy="155448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10" name="Đường kết nối Mũi tên Thẳng 409">
                  <a:extLst>
                    <a:ext uri="{FF2B5EF4-FFF2-40B4-BE49-F238E27FC236}">
                      <a16:creationId xmlns:a16="http://schemas.microsoft.com/office/drawing/2014/main" id="{A1CBC432-011B-CE83-D67C-67945D1DE4D4}"/>
                    </a:ext>
                  </a:extLst>
                </p:cNvPr>
                <p:cNvCxnSpPr>
                  <a:cxnSpLocks/>
                </p:cNvCxnSpPr>
                <p:nvPr/>
              </p:nvCxnSpPr>
              <p:spPr>
                <a:xfrm>
                  <a:off x="1757045" y="1584960"/>
                  <a:ext cx="22733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1" name="Đường kết nối Mũi tên Thẳng 410">
                  <a:extLst>
                    <a:ext uri="{FF2B5EF4-FFF2-40B4-BE49-F238E27FC236}">
                      <a16:creationId xmlns:a16="http://schemas.microsoft.com/office/drawing/2014/main" id="{E9676D31-77E5-431E-94DD-66C5C35878FD}"/>
                    </a:ext>
                  </a:extLst>
                </p:cNvPr>
                <p:cNvCxnSpPr>
                  <a:cxnSpLocks/>
                </p:cNvCxnSpPr>
                <p:nvPr/>
              </p:nvCxnSpPr>
              <p:spPr>
                <a:xfrm>
                  <a:off x="176212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2" name="Đường kết nối Mũi tên Thẳng 411">
                  <a:extLst>
                    <a:ext uri="{FF2B5EF4-FFF2-40B4-BE49-F238E27FC236}">
                      <a16:creationId xmlns:a16="http://schemas.microsoft.com/office/drawing/2014/main" id="{A2929FEB-7793-E3C1-1F94-EC8CB27D8FA3}"/>
                    </a:ext>
                  </a:extLst>
                </p:cNvPr>
                <p:cNvCxnSpPr>
                  <a:cxnSpLocks/>
                </p:cNvCxnSpPr>
                <p:nvPr/>
              </p:nvCxnSpPr>
              <p:spPr>
                <a:xfrm>
                  <a:off x="2051685" y="305816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3" name="Đường kết nối Mũi tên Thẳng 412">
                  <a:extLst>
                    <a:ext uri="{FF2B5EF4-FFF2-40B4-BE49-F238E27FC236}">
                      <a16:creationId xmlns:a16="http://schemas.microsoft.com/office/drawing/2014/main" id="{EB13BD00-DEF1-563B-3B1C-38ACF36C97E9}"/>
                    </a:ext>
                  </a:extLst>
                </p:cNvPr>
                <p:cNvCxnSpPr>
                  <a:cxnSpLocks/>
                </p:cNvCxnSpPr>
                <p:nvPr/>
              </p:nvCxnSpPr>
              <p:spPr>
                <a:xfrm>
                  <a:off x="2343785" y="305689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4" name="Đường kết nối Mũi tên Thẳng 413">
                  <a:extLst>
                    <a:ext uri="{FF2B5EF4-FFF2-40B4-BE49-F238E27FC236}">
                      <a16:creationId xmlns:a16="http://schemas.microsoft.com/office/drawing/2014/main" id="{0BE11B7D-5BD7-7067-075C-A4FEAD7773B7}"/>
                    </a:ext>
                  </a:extLst>
                </p:cNvPr>
                <p:cNvCxnSpPr>
                  <a:cxnSpLocks/>
                </p:cNvCxnSpPr>
                <p:nvPr/>
              </p:nvCxnSpPr>
              <p:spPr>
                <a:xfrm>
                  <a:off x="262826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5" name="Đường kết nối Mũi tên Thẳng 414">
                  <a:extLst>
                    <a:ext uri="{FF2B5EF4-FFF2-40B4-BE49-F238E27FC236}">
                      <a16:creationId xmlns:a16="http://schemas.microsoft.com/office/drawing/2014/main" id="{5D2B1EF4-F1A1-14A2-E99D-C93D86B78203}"/>
                    </a:ext>
                  </a:extLst>
                </p:cNvPr>
                <p:cNvCxnSpPr>
                  <a:cxnSpLocks/>
                </p:cNvCxnSpPr>
                <p:nvPr/>
              </p:nvCxnSpPr>
              <p:spPr>
                <a:xfrm>
                  <a:off x="291274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6" name="Đường kết nối Mũi tên Thẳng 415">
                  <a:extLst>
                    <a:ext uri="{FF2B5EF4-FFF2-40B4-BE49-F238E27FC236}">
                      <a16:creationId xmlns:a16="http://schemas.microsoft.com/office/drawing/2014/main" id="{47F1FC18-9D96-6753-3F28-21915BF95BF0}"/>
                    </a:ext>
                  </a:extLst>
                </p:cNvPr>
                <p:cNvCxnSpPr>
                  <a:cxnSpLocks/>
                </p:cNvCxnSpPr>
                <p:nvPr/>
              </p:nvCxnSpPr>
              <p:spPr>
                <a:xfrm>
                  <a:off x="3200400"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7" name="Đường kết nối Mũi tên Thẳng 416">
                  <a:extLst>
                    <a:ext uri="{FF2B5EF4-FFF2-40B4-BE49-F238E27FC236}">
                      <a16:creationId xmlns:a16="http://schemas.microsoft.com/office/drawing/2014/main" id="{0740386D-2904-4510-9FAB-B3EDF6E09C60}"/>
                    </a:ext>
                  </a:extLst>
                </p:cNvPr>
                <p:cNvCxnSpPr>
                  <a:cxnSpLocks/>
                </p:cNvCxnSpPr>
                <p:nvPr/>
              </p:nvCxnSpPr>
              <p:spPr>
                <a:xfrm>
                  <a:off x="3486785" y="3056255"/>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p:cxnSp>
              <p:nvCxnSpPr>
                <p:cNvPr id="418" name="Đường kết nối Mũi tên Thẳng 417">
                  <a:extLst>
                    <a:ext uri="{FF2B5EF4-FFF2-40B4-BE49-F238E27FC236}">
                      <a16:creationId xmlns:a16="http://schemas.microsoft.com/office/drawing/2014/main" id="{C053E573-B4DB-D30D-2F6B-70001F66E7C0}"/>
                    </a:ext>
                  </a:extLst>
                </p:cNvPr>
                <p:cNvCxnSpPr>
                  <a:cxnSpLocks/>
                </p:cNvCxnSpPr>
                <p:nvPr/>
              </p:nvCxnSpPr>
              <p:spPr>
                <a:xfrm>
                  <a:off x="3771900" y="3054350"/>
                  <a:ext cx="254000" cy="0"/>
                </a:xfrm>
                <a:prstGeom prst="straightConnector1">
                  <a:avLst/>
                </a:prstGeom>
                <a:ln w="6350">
                  <a:solidFill>
                    <a:schemeClr val="tx1"/>
                  </a:solidFill>
                  <a:headEnd type="stealth" w="sm" len="sm"/>
                  <a:tailEnd type="stealth"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9" name="Hộp Văn bản 418">
                      <a:extLst>
                        <a:ext uri="{FF2B5EF4-FFF2-40B4-BE49-F238E27FC236}">
                          <a16:creationId xmlns:a16="http://schemas.microsoft.com/office/drawing/2014/main" id="{7EFA602A-B570-4ECC-4A58-DFD7CF2A0106}"/>
                        </a:ext>
                      </a:extLst>
                    </p:cNvPr>
                    <p:cNvSpPr txBox="1"/>
                    <p:nvPr/>
                  </p:nvSpPr>
                  <p:spPr>
                    <a:xfrm>
                      <a:off x="1706880" y="2855416"/>
                      <a:ext cx="420623" cy="2377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19" name="Hộp Văn bản 418">
                      <a:extLst>
                        <a:ext uri="{FF2B5EF4-FFF2-40B4-BE49-F238E27FC236}">
                          <a16:creationId xmlns:a16="http://schemas.microsoft.com/office/drawing/2014/main" id="{7EFA602A-B570-4ECC-4A58-DFD7CF2A0106}"/>
                        </a:ext>
                      </a:extLst>
                    </p:cNvPr>
                    <p:cNvSpPr txBox="1">
                      <a:spLocks noRot="1" noChangeAspect="1" noMove="1" noResize="1" noEditPoints="1" noAdjustHandles="1" noChangeArrowheads="1" noChangeShapeType="1" noTextEdit="1"/>
                    </p:cNvSpPr>
                    <p:nvPr/>
                  </p:nvSpPr>
                  <p:spPr>
                    <a:xfrm>
                      <a:off x="1706880" y="2855416"/>
                      <a:ext cx="420623" cy="237744"/>
                    </a:xfrm>
                    <a:prstGeom prst="rect">
                      <a:avLst/>
                    </a:prstGeom>
                    <a:blipFill>
                      <a:blip r:embed="rId3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0" name="Hộp Văn bản 419">
                      <a:extLst>
                        <a:ext uri="{FF2B5EF4-FFF2-40B4-BE49-F238E27FC236}">
                          <a16:creationId xmlns:a16="http://schemas.microsoft.com/office/drawing/2014/main" id="{BC4D1669-52A2-81CB-CB31-719F4230D748}"/>
                        </a:ext>
                      </a:extLst>
                    </p:cNvPr>
                    <p:cNvSpPr txBox="1"/>
                    <p:nvPr/>
                  </p:nvSpPr>
                  <p:spPr>
                    <a:xfrm>
                      <a:off x="2576070"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20" name="Hộp Văn bản 419">
                      <a:extLst>
                        <a:ext uri="{FF2B5EF4-FFF2-40B4-BE49-F238E27FC236}">
                          <a16:creationId xmlns:a16="http://schemas.microsoft.com/office/drawing/2014/main" id="{BC4D1669-52A2-81CB-CB31-719F4230D748}"/>
                        </a:ext>
                      </a:extLst>
                    </p:cNvPr>
                    <p:cNvSpPr txBox="1">
                      <a:spLocks noRot="1" noChangeAspect="1" noMove="1" noResize="1" noEditPoints="1" noAdjustHandles="1" noChangeArrowheads="1" noChangeShapeType="1" noTextEdit="1"/>
                    </p:cNvSpPr>
                    <p:nvPr/>
                  </p:nvSpPr>
                  <p:spPr>
                    <a:xfrm>
                      <a:off x="2576070" y="2838906"/>
                      <a:ext cx="420623" cy="215444"/>
                    </a:xfrm>
                    <a:prstGeom prst="rect">
                      <a:avLst/>
                    </a:prstGeom>
                    <a:blipFill>
                      <a:blip r:embed="rId4"/>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1" name="Hộp Văn bản 420">
                      <a:extLst>
                        <a:ext uri="{FF2B5EF4-FFF2-40B4-BE49-F238E27FC236}">
                          <a16:creationId xmlns:a16="http://schemas.microsoft.com/office/drawing/2014/main" id="{35F90EAF-BC9B-DB68-580D-BC6A13CEB7A2}"/>
                        </a:ext>
                      </a:extLst>
                    </p:cNvPr>
                    <p:cNvSpPr txBox="1"/>
                    <p:nvPr/>
                  </p:nvSpPr>
                  <p:spPr>
                    <a:xfrm>
                      <a:off x="2860425"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21" name="Hộp Văn bản 420">
                      <a:extLst>
                        <a:ext uri="{FF2B5EF4-FFF2-40B4-BE49-F238E27FC236}">
                          <a16:creationId xmlns:a16="http://schemas.microsoft.com/office/drawing/2014/main" id="{35F90EAF-BC9B-DB68-580D-BC6A13CEB7A2}"/>
                        </a:ext>
                      </a:extLst>
                    </p:cNvPr>
                    <p:cNvSpPr txBox="1">
                      <a:spLocks noRot="1" noChangeAspect="1" noMove="1" noResize="1" noEditPoints="1" noAdjustHandles="1" noChangeArrowheads="1" noChangeShapeType="1" noTextEdit="1"/>
                    </p:cNvSpPr>
                    <p:nvPr/>
                  </p:nvSpPr>
                  <p:spPr>
                    <a:xfrm>
                      <a:off x="2860425" y="2846070"/>
                      <a:ext cx="420623" cy="215444"/>
                    </a:xfrm>
                    <a:prstGeom prst="rect">
                      <a:avLst/>
                    </a:prstGeom>
                    <a:blipFill>
                      <a:blip r:embed="rId33"/>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2" name="Hộp Văn bản 421">
                      <a:extLst>
                        <a:ext uri="{FF2B5EF4-FFF2-40B4-BE49-F238E27FC236}">
                          <a16:creationId xmlns:a16="http://schemas.microsoft.com/office/drawing/2014/main" id="{84B49E53-031C-78E1-D84F-26EC4C70AB50}"/>
                        </a:ext>
                      </a:extLst>
                    </p:cNvPr>
                    <p:cNvSpPr txBox="1"/>
                    <p:nvPr/>
                  </p:nvSpPr>
                  <p:spPr>
                    <a:xfrm>
                      <a:off x="2006283" y="285033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422" name="Hộp Văn bản 421">
                      <a:extLst>
                        <a:ext uri="{FF2B5EF4-FFF2-40B4-BE49-F238E27FC236}">
                          <a16:creationId xmlns:a16="http://schemas.microsoft.com/office/drawing/2014/main" id="{84B49E53-031C-78E1-D84F-26EC4C70AB50}"/>
                        </a:ext>
                      </a:extLst>
                    </p:cNvPr>
                    <p:cNvSpPr txBox="1">
                      <a:spLocks noRot="1" noChangeAspect="1" noMove="1" noResize="1" noEditPoints="1" noAdjustHandles="1" noChangeArrowheads="1" noChangeShapeType="1" noTextEdit="1"/>
                    </p:cNvSpPr>
                    <p:nvPr/>
                  </p:nvSpPr>
                  <p:spPr>
                    <a:xfrm>
                      <a:off x="2006283" y="2850336"/>
                      <a:ext cx="420623" cy="215444"/>
                    </a:xfrm>
                    <a:prstGeom prst="rect">
                      <a:avLst/>
                    </a:prstGeom>
                    <a:blipFill>
                      <a:blip r:embed="rId34"/>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3" name="Hộp Văn bản 422">
                      <a:extLst>
                        <a:ext uri="{FF2B5EF4-FFF2-40B4-BE49-F238E27FC236}">
                          <a16:creationId xmlns:a16="http://schemas.microsoft.com/office/drawing/2014/main" id="{70B97322-CFAF-7260-F121-37E2245202F4}"/>
                        </a:ext>
                      </a:extLst>
                    </p:cNvPr>
                    <p:cNvSpPr txBox="1"/>
                    <p:nvPr/>
                  </p:nvSpPr>
                  <p:spPr>
                    <a:xfrm>
                      <a:off x="2279906" y="2846070"/>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423" name="Hộp Văn bản 422">
                      <a:extLst>
                        <a:ext uri="{FF2B5EF4-FFF2-40B4-BE49-F238E27FC236}">
                          <a16:creationId xmlns:a16="http://schemas.microsoft.com/office/drawing/2014/main" id="{70B97322-CFAF-7260-F121-37E2245202F4}"/>
                        </a:ext>
                      </a:extLst>
                    </p:cNvPr>
                    <p:cNvSpPr txBox="1">
                      <a:spLocks noRot="1" noChangeAspect="1" noMove="1" noResize="1" noEditPoints="1" noAdjustHandles="1" noChangeArrowheads="1" noChangeShapeType="1" noTextEdit="1"/>
                    </p:cNvSpPr>
                    <p:nvPr/>
                  </p:nvSpPr>
                  <p:spPr>
                    <a:xfrm>
                      <a:off x="2279906" y="2846070"/>
                      <a:ext cx="420623" cy="215444"/>
                    </a:xfrm>
                    <a:prstGeom prst="rect">
                      <a:avLst/>
                    </a:prstGeom>
                    <a:blipFill>
                      <a:blip r:embed="rId6"/>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4" name="Hộp Văn bản 423">
                      <a:extLst>
                        <a:ext uri="{FF2B5EF4-FFF2-40B4-BE49-F238E27FC236}">
                          <a16:creationId xmlns:a16="http://schemas.microsoft.com/office/drawing/2014/main" id="{36CFB8C4-5077-B9D6-5608-475F7D2E9581}"/>
                        </a:ext>
                      </a:extLst>
                    </p:cNvPr>
                    <p:cNvSpPr txBox="1"/>
                    <p:nvPr/>
                  </p:nvSpPr>
                  <p:spPr>
                    <a:xfrm>
                      <a:off x="3143759"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1</m:t>
                              </m:r>
                            </m:sub>
                          </m:sSub>
                        </m:oMath>
                      </a14:m>
                      <a:r>
                        <a:rPr lang="vi-VN" sz="800" dirty="0">
                          <a:latin typeface="+mj-lt"/>
                        </a:rPr>
                        <a:t>/2</a:t>
                      </a:r>
                    </a:p>
                  </p:txBody>
                </p:sp>
              </mc:Choice>
              <mc:Fallback xmlns="">
                <p:sp>
                  <p:nvSpPr>
                    <p:cNvPr id="424" name="Hộp Văn bản 423">
                      <a:extLst>
                        <a:ext uri="{FF2B5EF4-FFF2-40B4-BE49-F238E27FC236}">
                          <a16:creationId xmlns:a16="http://schemas.microsoft.com/office/drawing/2014/main" id="{36CFB8C4-5077-B9D6-5608-475F7D2E9581}"/>
                        </a:ext>
                      </a:extLst>
                    </p:cNvPr>
                    <p:cNvSpPr txBox="1">
                      <a:spLocks noRot="1" noChangeAspect="1" noMove="1" noResize="1" noEditPoints="1" noAdjustHandles="1" noChangeArrowheads="1" noChangeShapeType="1" noTextEdit="1"/>
                    </p:cNvSpPr>
                    <p:nvPr/>
                  </p:nvSpPr>
                  <p:spPr>
                    <a:xfrm>
                      <a:off x="3143759" y="2838906"/>
                      <a:ext cx="420623" cy="215444"/>
                    </a:xfrm>
                    <a:prstGeom prst="rect">
                      <a:avLst/>
                    </a:prstGeom>
                    <a:blipFill>
                      <a:blip r:embed="rId6"/>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5" name="Hộp Văn bản 424">
                      <a:extLst>
                        <a:ext uri="{FF2B5EF4-FFF2-40B4-BE49-F238E27FC236}">
                          <a16:creationId xmlns:a16="http://schemas.microsoft.com/office/drawing/2014/main" id="{A7CA37BB-4DFB-BEEC-9378-C1A3EC4EDFF9}"/>
                        </a:ext>
                      </a:extLst>
                    </p:cNvPr>
                    <p:cNvSpPr txBox="1"/>
                    <p:nvPr/>
                  </p:nvSpPr>
                  <p:spPr>
                    <a:xfrm>
                      <a:off x="3429637" y="2838906"/>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1">
                                  <a:latin typeface="Cambria Math" panose="02040503050406030204" pitchFamily="18" charset="0"/>
                                </a:rPr>
                                <m:t>2</m:t>
                              </m:r>
                            </m:sub>
                          </m:sSub>
                        </m:oMath>
                      </a14:m>
                      <a:r>
                        <a:rPr lang="vi-VN" sz="800" dirty="0">
                          <a:latin typeface="+mj-lt"/>
                        </a:rPr>
                        <a:t>/2</a:t>
                      </a:r>
                    </a:p>
                  </p:txBody>
                </p:sp>
              </mc:Choice>
              <mc:Fallback xmlns="">
                <p:sp>
                  <p:nvSpPr>
                    <p:cNvPr id="425" name="Hộp Văn bản 424">
                      <a:extLst>
                        <a:ext uri="{FF2B5EF4-FFF2-40B4-BE49-F238E27FC236}">
                          <a16:creationId xmlns:a16="http://schemas.microsoft.com/office/drawing/2014/main" id="{A7CA37BB-4DFB-BEEC-9378-C1A3EC4EDFF9}"/>
                        </a:ext>
                      </a:extLst>
                    </p:cNvPr>
                    <p:cNvSpPr txBox="1">
                      <a:spLocks noRot="1" noChangeAspect="1" noMove="1" noResize="1" noEditPoints="1" noAdjustHandles="1" noChangeArrowheads="1" noChangeShapeType="1" noTextEdit="1"/>
                    </p:cNvSpPr>
                    <p:nvPr/>
                  </p:nvSpPr>
                  <p:spPr>
                    <a:xfrm>
                      <a:off x="3429637" y="2838906"/>
                      <a:ext cx="420623" cy="215444"/>
                    </a:xfrm>
                    <a:prstGeom prst="rect">
                      <a:avLst/>
                    </a:prstGeom>
                    <a:blipFill>
                      <a:blip r:embed="rId34"/>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6" name="Hộp Văn bản 425">
                      <a:extLst>
                        <a:ext uri="{FF2B5EF4-FFF2-40B4-BE49-F238E27FC236}">
                          <a16:creationId xmlns:a16="http://schemas.microsoft.com/office/drawing/2014/main" id="{8090649A-5E96-5628-2DB9-EEEF3E610735}"/>
                        </a:ext>
                      </a:extLst>
                    </p:cNvPr>
                    <p:cNvSpPr txBox="1"/>
                    <p:nvPr/>
                  </p:nvSpPr>
                  <p:spPr>
                    <a:xfrm>
                      <a:off x="3738879" y="2831742"/>
                      <a:ext cx="420623" cy="215444"/>
                    </a:xfrm>
                    <a:prstGeom prst="rect">
                      <a:avLst/>
                    </a:prstGeom>
                    <a:noFill/>
                  </p:spPr>
                  <p:txBody>
                    <a:bodyPr wrap="square">
                      <a:spAutoFit/>
                    </a:bodyPr>
                    <a:lstStyle/>
                    <a:p>
                      <a14:m>
                        <m:oMath xmlns:m="http://schemas.openxmlformats.org/officeDocument/2006/math">
                          <m:sSub>
                            <m:sSubPr>
                              <m:ctrlPr>
                                <a:rPr lang="vi-VN" sz="800" i="1" smtClean="0">
                                  <a:solidFill>
                                    <a:srgbClr val="836967"/>
                                  </a:solidFill>
                                  <a:latin typeface="Cambria Math" panose="02040503050406030204" pitchFamily="18" charset="0"/>
                                </a:rPr>
                              </m:ctrlPr>
                            </m:sSubPr>
                            <m:e>
                              <m:r>
                                <a:rPr lang="vi-VN" sz="800" i="1">
                                  <a:latin typeface="Cambria Math" panose="02040503050406030204" pitchFamily="18" charset="0"/>
                                </a:rPr>
                                <m:t>𝑇</m:t>
                              </m:r>
                            </m:e>
                            <m:sub>
                              <m:r>
                                <a:rPr lang="vi-VN" sz="800" i="0">
                                  <a:latin typeface="Cambria Math" panose="02040503050406030204" pitchFamily="18" charset="0"/>
                                </a:rPr>
                                <m:t>0</m:t>
                              </m:r>
                            </m:sub>
                          </m:sSub>
                        </m:oMath>
                      </a14:m>
                      <a:r>
                        <a:rPr lang="vi-VN" sz="800" dirty="0">
                          <a:latin typeface="+mj-lt"/>
                        </a:rPr>
                        <a:t>/4</a:t>
                      </a:r>
                    </a:p>
                  </p:txBody>
                </p:sp>
              </mc:Choice>
              <mc:Fallback xmlns="">
                <p:sp>
                  <p:nvSpPr>
                    <p:cNvPr id="426" name="Hộp Văn bản 425">
                      <a:extLst>
                        <a:ext uri="{FF2B5EF4-FFF2-40B4-BE49-F238E27FC236}">
                          <a16:creationId xmlns:a16="http://schemas.microsoft.com/office/drawing/2014/main" id="{8090649A-5E96-5628-2DB9-EEEF3E610735}"/>
                        </a:ext>
                      </a:extLst>
                    </p:cNvPr>
                    <p:cNvSpPr txBox="1">
                      <a:spLocks noRot="1" noChangeAspect="1" noMove="1" noResize="1" noEditPoints="1" noAdjustHandles="1" noChangeArrowheads="1" noChangeShapeType="1" noTextEdit="1"/>
                    </p:cNvSpPr>
                    <p:nvPr/>
                  </p:nvSpPr>
                  <p:spPr>
                    <a:xfrm>
                      <a:off x="3738879" y="2831742"/>
                      <a:ext cx="420623" cy="215444"/>
                    </a:xfrm>
                    <a:prstGeom prst="rect">
                      <a:avLst/>
                    </a:prstGeom>
                    <a:blipFill>
                      <a:blip r:embed="rId33"/>
                      <a:stretch>
                        <a:fillRect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27" name="Hộp Văn bản 426">
                      <a:extLst>
                        <a:ext uri="{FF2B5EF4-FFF2-40B4-BE49-F238E27FC236}">
                          <a16:creationId xmlns:a16="http://schemas.microsoft.com/office/drawing/2014/main" id="{A0BA4DEC-C5B8-39F4-92AE-D305FD6D1744}"/>
                        </a:ext>
                      </a:extLst>
                    </p:cNvPr>
                    <p:cNvSpPr txBox="1"/>
                    <p:nvPr/>
                  </p:nvSpPr>
                  <p:spPr>
                    <a:xfrm>
                      <a:off x="2695817" y="1372824"/>
                      <a:ext cx="420623"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sz="1000" i="1" smtClean="0">
                                    <a:solidFill>
                                      <a:srgbClr val="836967"/>
                                    </a:solidFill>
                                    <a:latin typeface="Cambria Math" panose="02040503050406030204" pitchFamily="18" charset="0"/>
                                  </a:rPr>
                                </m:ctrlPr>
                              </m:sSubPr>
                              <m:e>
                                <m:r>
                                  <a:rPr lang="vi-VN" sz="1000" i="1">
                                    <a:latin typeface="Cambria Math" panose="02040503050406030204" pitchFamily="18" charset="0"/>
                                  </a:rPr>
                                  <m:t>𝑇</m:t>
                                </m:r>
                              </m:e>
                              <m:sub>
                                <m:r>
                                  <m:rPr>
                                    <m:sty m:val="p"/>
                                  </m:rPr>
                                  <a:rPr lang="vi-VN" sz="1000" i="1">
                                    <a:latin typeface="Cambria Math" panose="02040503050406030204" pitchFamily="18" charset="0"/>
                                  </a:rPr>
                                  <m:t>s</m:t>
                                </m:r>
                              </m:sub>
                            </m:sSub>
                          </m:oMath>
                        </m:oMathPara>
                      </a14:m>
                      <a:endParaRPr lang="vi-VN" sz="1000" dirty="0">
                        <a:latin typeface="+mj-lt"/>
                      </a:endParaRPr>
                    </a:p>
                  </p:txBody>
                </p:sp>
              </mc:Choice>
              <mc:Fallback xmlns="">
                <p:sp>
                  <p:nvSpPr>
                    <p:cNvPr id="427" name="Hộp Văn bản 426">
                      <a:extLst>
                        <a:ext uri="{FF2B5EF4-FFF2-40B4-BE49-F238E27FC236}">
                          <a16:creationId xmlns:a16="http://schemas.microsoft.com/office/drawing/2014/main" id="{A0BA4DEC-C5B8-39F4-92AE-D305FD6D1744}"/>
                        </a:ext>
                      </a:extLst>
                    </p:cNvPr>
                    <p:cNvSpPr txBox="1">
                      <a:spLocks noRot="1" noChangeAspect="1" noMove="1" noResize="1" noEditPoints="1" noAdjustHandles="1" noChangeArrowheads="1" noChangeShapeType="1" noTextEdit="1"/>
                    </p:cNvSpPr>
                    <p:nvPr/>
                  </p:nvSpPr>
                  <p:spPr>
                    <a:xfrm>
                      <a:off x="2695817" y="1372824"/>
                      <a:ext cx="420623" cy="246221"/>
                    </a:xfrm>
                    <a:prstGeom prst="rect">
                      <a:avLst/>
                    </a:prstGeom>
                    <a:blipFill>
                      <a:blip r:embed="rId35"/>
                      <a:stretch>
                        <a:fillRect/>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60">
                  <p14:nvContentPartPr>
                    <p14:cNvPr id="428" name="Viết tay 427">
                      <a:extLst>
                        <a:ext uri="{FF2B5EF4-FFF2-40B4-BE49-F238E27FC236}">
                          <a16:creationId xmlns:a16="http://schemas.microsoft.com/office/drawing/2014/main" id="{4FAFAF0B-D974-6C10-FEEC-36F57705F02B}"/>
                        </a:ext>
                      </a:extLst>
                    </p14:cNvPr>
                    <p14:cNvContentPartPr/>
                    <p14:nvPr/>
                  </p14:nvContentPartPr>
                  <p14:xfrm>
                    <a:off x="1748445" y="2833350"/>
                    <a:ext cx="572760" cy="360"/>
                  </p14:xfrm>
                </p:contentPart>
              </mc:Choice>
              <mc:Fallback xmlns="">
                <p:pic>
                  <p:nvPicPr>
                    <p:cNvPr id="428" name="Viết tay 427">
                      <a:extLst>
                        <a:ext uri="{FF2B5EF4-FFF2-40B4-BE49-F238E27FC236}">
                          <a16:creationId xmlns:a16="http://schemas.microsoft.com/office/drawing/2014/main" id="{4FAFAF0B-D974-6C10-FEEC-36F57705F02B}"/>
                        </a:ext>
                      </a:extLst>
                    </p:cNvPr>
                    <p:cNvPicPr/>
                    <p:nvPr/>
                  </p:nvPicPr>
                  <p:blipFill>
                    <a:blip r:embed="rId10"/>
                    <a:stretch>
                      <a:fillRect/>
                    </a:stretch>
                  </p:blipFill>
                  <p:spPr>
                    <a:xfrm>
                      <a:off x="1744125" y="2829030"/>
                      <a:ext cx="5814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9" name="Viết tay 428">
                      <a:extLst>
                        <a:ext uri="{FF2B5EF4-FFF2-40B4-BE49-F238E27FC236}">
                          <a16:creationId xmlns:a16="http://schemas.microsoft.com/office/drawing/2014/main" id="{A8C1FC50-DB0B-A98A-E7D3-A6D0D1F57133}"/>
                        </a:ext>
                      </a:extLst>
                    </p14:cNvPr>
                    <p14:cNvContentPartPr/>
                    <p14:nvPr/>
                  </p14:nvContentPartPr>
                  <p14:xfrm>
                    <a:off x="3470805" y="2833350"/>
                    <a:ext cx="564840" cy="360"/>
                  </p14:xfrm>
                </p:contentPart>
              </mc:Choice>
              <mc:Fallback xmlns="">
                <p:pic>
                  <p:nvPicPr>
                    <p:cNvPr id="429" name="Viết tay 428">
                      <a:extLst>
                        <a:ext uri="{FF2B5EF4-FFF2-40B4-BE49-F238E27FC236}">
                          <a16:creationId xmlns:a16="http://schemas.microsoft.com/office/drawing/2014/main" id="{A8C1FC50-DB0B-A98A-E7D3-A6D0D1F57133}"/>
                        </a:ext>
                      </a:extLst>
                    </p:cNvPr>
                    <p:cNvPicPr/>
                    <p:nvPr/>
                  </p:nvPicPr>
                  <p:blipFill>
                    <a:blip r:embed="rId12"/>
                    <a:stretch>
                      <a:fillRect/>
                    </a:stretch>
                  </p:blipFill>
                  <p:spPr>
                    <a:xfrm>
                      <a:off x="3466485" y="2829030"/>
                      <a:ext cx="5734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0" name="Viết tay 429">
                      <a:extLst>
                        <a:ext uri="{FF2B5EF4-FFF2-40B4-BE49-F238E27FC236}">
                          <a16:creationId xmlns:a16="http://schemas.microsoft.com/office/drawing/2014/main" id="{9F73CA48-08CD-1E70-CEC1-307720EBE4BA}"/>
                        </a:ext>
                      </a:extLst>
                    </p14:cNvPr>
                    <p14:cNvContentPartPr/>
                    <p14:nvPr/>
                  </p14:nvContentPartPr>
                  <p14:xfrm>
                    <a:off x="2316224" y="2600940"/>
                    <a:ext cx="1158027" cy="360"/>
                  </p14:xfrm>
                </p:contentPart>
              </mc:Choice>
              <mc:Fallback xmlns="">
                <p:pic>
                  <p:nvPicPr>
                    <p:cNvPr id="430" name="Viết tay 429">
                      <a:extLst>
                        <a:ext uri="{FF2B5EF4-FFF2-40B4-BE49-F238E27FC236}">
                          <a16:creationId xmlns:a16="http://schemas.microsoft.com/office/drawing/2014/main" id="{9F73CA48-08CD-1E70-CEC1-307720EBE4BA}"/>
                        </a:ext>
                      </a:extLst>
                    </p:cNvPr>
                    <p:cNvPicPr/>
                    <p:nvPr/>
                  </p:nvPicPr>
                  <p:blipFill>
                    <a:blip r:embed="rId14"/>
                    <a:stretch>
                      <a:fillRect/>
                    </a:stretch>
                  </p:blipFill>
                  <p:spPr>
                    <a:xfrm>
                      <a:off x="2311904" y="2596620"/>
                      <a:ext cx="1166666"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31" name="Viết tay 430">
                      <a:extLst>
                        <a:ext uri="{FF2B5EF4-FFF2-40B4-BE49-F238E27FC236}">
                          <a16:creationId xmlns:a16="http://schemas.microsoft.com/office/drawing/2014/main" id="{53AB0D1D-9F8A-8535-A419-F79BB11F3FA9}"/>
                        </a:ext>
                      </a:extLst>
                    </p14:cNvPr>
                    <p14:cNvContentPartPr/>
                    <p14:nvPr/>
                  </p14:nvContentPartPr>
                  <p14:xfrm>
                    <a:off x="1748565" y="2517120"/>
                    <a:ext cx="285840" cy="360"/>
                  </p14:xfrm>
                </p:contentPart>
              </mc:Choice>
              <mc:Fallback xmlns="">
                <p:pic>
                  <p:nvPicPr>
                    <p:cNvPr id="431" name="Viết tay 430">
                      <a:extLst>
                        <a:ext uri="{FF2B5EF4-FFF2-40B4-BE49-F238E27FC236}">
                          <a16:creationId xmlns:a16="http://schemas.microsoft.com/office/drawing/2014/main" id="{53AB0D1D-9F8A-8535-A419-F79BB11F3FA9}"/>
                        </a:ext>
                      </a:extLst>
                    </p:cNvPr>
                    <p:cNvPicPr/>
                    <p:nvPr/>
                  </p:nvPicPr>
                  <p:blipFill>
                    <a:blip r:embed="rId16"/>
                    <a:stretch>
                      <a:fillRect/>
                    </a:stretch>
                  </p:blipFill>
                  <p:spPr>
                    <a:xfrm>
                      <a:off x="1744245" y="2512800"/>
                      <a:ext cx="2944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2" name="Viết tay 431">
                      <a:extLst>
                        <a:ext uri="{FF2B5EF4-FFF2-40B4-BE49-F238E27FC236}">
                          <a16:creationId xmlns:a16="http://schemas.microsoft.com/office/drawing/2014/main" id="{8A6DC5E7-D4A8-210C-8738-A1E159A5BB9A}"/>
                        </a:ext>
                      </a:extLst>
                    </p14:cNvPr>
                    <p14:cNvContentPartPr/>
                    <p14:nvPr/>
                  </p14:nvContentPartPr>
                  <p14:xfrm>
                    <a:off x="3766005" y="2517120"/>
                    <a:ext cx="268560" cy="360"/>
                  </p14:xfrm>
                </p:contentPart>
              </mc:Choice>
              <mc:Fallback xmlns="">
                <p:pic>
                  <p:nvPicPr>
                    <p:cNvPr id="432" name="Viết tay 431">
                      <a:extLst>
                        <a:ext uri="{FF2B5EF4-FFF2-40B4-BE49-F238E27FC236}">
                          <a16:creationId xmlns:a16="http://schemas.microsoft.com/office/drawing/2014/main" id="{8A6DC5E7-D4A8-210C-8738-A1E159A5BB9A}"/>
                        </a:ext>
                      </a:extLst>
                    </p:cNvPr>
                    <p:cNvPicPr/>
                    <p:nvPr/>
                  </p:nvPicPr>
                  <p:blipFill>
                    <a:blip r:embed="rId18"/>
                    <a:stretch>
                      <a:fillRect/>
                    </a:stretch>
                  </p:blipFill>
                  <p:spPr>
                    <a:xfrm>
                      <a:off x="3761685" y="2512800"/>
                      <a:ext cx="2772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3" name="Viết tay 432">
                      <a:extLst>
                        <a:ext uri="{FF2B5EF4-FFF2-40B4-BE49-F238E27FC236}">
                          <a16:creationId xmlns:a16="http://schemas.microsoft.com/office/drawing/2014/main" id="{96E4D9CB-1F56-8EC5-1F75-339D58724E7A}"/>
                        </a:ext>
                      </a:extLst>
                    </p14:cNvPr>
                    <p14:cNvContentPartPr/>
                    <p14:nvPr/>
                  </p14:nvContentPartPr>
                  <p14:xfrm>
                    <a:off x="2038005" y="2288520"/>
                    <a:ext cx="1719360" cy="360"/>
                  </p14:xfrm>
                </p:contentPart>
              </mc:Choice>
              <mc:Fallback xmlns="">
                <p:pic>
                  <p:nvPicPr>
                    <p:cNvPr id="433" name="Viết tay 432">
                      <a:extLst>
                        <a:ext uri="{FF2B5EF4-FFF2-40B4-BE49-F238E27FC236}">
                          <a16:creationId xmlns:a16="http://schemas.microsoft.com/office/drawing/2014/main" id="{96E4D9CB-1F56-8EC5-1F75-339D58724E7A}"/>
                        </a:ext>
                      </a:extLst>
                    </p:cNvPr>
                    <p:cNvPicPr/>
                    <p:nvPr/>
                  </p:nvPicPr>
                  <p:blipFill>
                    <a:blip r:embed="rId20"/>
                    <a:stretch>
                      <a:fillRect/>
                    </a:stretch>
                  </p:blipFill>
                  <p:spPr>
                    <a:xfrm>
                      <a:off x="2033685" y="2284200"/>
                      <a:ext cx="1728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4" name="Viết tay 433">
                      <a:extLst>
                        <a:ext uri="{FF2B5EF4-FFF2-40B4-BE49-F238E27FC236}">
                          <a16:creationId xmlns:a16="http://schemas.microsoft.com/office/drawing/2014/main" id="{2B1B629D-527A-B57A-CF65-901C5F82D23E}"/>
                        </a:ext>
                      </a:extLst>
                    </p14:cNvPr>
                    <p14:cNvContentPartPr/>
                    <p14:nvPr/>
                  </p14:nvContentPartPr>
                  <p14:xfrm>
                    <a:off x="1746765" y="2228300"/>
                    <a:ext cx="580029" cy="360"/>
                  </p14:xfrm>
                </p:contentPart>
              </mc:Choice>
              <mc:Fallback xmlns="">
                <p:pic>
                  <p:nvPicPr>
                    <p:cNvPr id="434" name="Viết tay 433">
                      <a:extLst>
                        <a:ext uri="{FF2B5EF4-FFF2-40B4-BE49-F238E27FC236}">
                          <a16:creationId xmlns:a16="http://schemas.microsoft.com/office/drawing/2014/main" id="{2B1B629D-527A-B57A-CF65-901C5F82D23E}"/>
                        </a:ext>
                      </a:extLst>
                    </p:cNvPr>
                    <p:cNvPicPr/>
                    <p:nvPr/>
                  </p:nvPicPr>
                  <p:blipFill>
                    <a:blip r:embed="rId22"/>
                    <a:stretch>
                      <a:fillRect/>
                    </a:stretch>
                  </p:blipFill>
                  <p:spPr>
                    <a:xfrm>
                      <a:off x="1742447" y="2223980"/>
                      <a:ext cx="588665"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5" name="Viết tay 434">
                      <a:extLst>
                        <a:ext uri="{FF2B5EF4-FFF2-40B4-BE49-F238E27FC236}">
                          <a16:creationId xmlns:a16="http://schemas.microsoft.com/office/drawing/2014/main" id="{E31CB25A-4E6E-C06E-0548-C717983E3F2D}"/>
                        </a:ext>
                      </a:extLst>
                    </p14:cNvPr>
                    <p14:cNvContentPartPr/>
                    <p14:nvPr/>
                  </p14:nvContentPartPr>
                  <p14:xfrm>
                    <a:off x="3460411" y="2228300"/>
                    <a:ext cx="577753" cy="360"/>
                  </p14:xfrm>
                </p:contentPart>
              </mc:Choice>
              <mc:Fallback xmlns="">
                <p:pic>
                  <p:nvPicPr>
                    <p:cNvPr id="435" name="Viết tay 434">
                      <a:extLst>
                        <a:ext uri="{FF2B5EF4-FFF2-40B4-BE49-F238E27FC236}">
                          <a16:creationId xmlns:a16="http://schemas.microsoft.com/office/drawing/2014/main" id="{E31CB25A-4E6E-C06E-0548-C717983E3F2D}"/>
                        </a:ext>
                      </a:extLst>
                    </p:cNvPr>
                    <p:cNvPicPr/>
                    <p:nvPr/>
                  </p:nvPicPr>
                  <p:blipFill>
                    <a:blip r:embed="rId24"/>
                    <a:stretch>
                      <a:fillRect/>
                    </a:stretch>
                  </p:blipFill>
                  <p:spPr>
                    <a:xfrm>
                      <a:off x="3456091" y="2223980"/>
                      <a:ext cx="586392"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6" name="Viết tay 435">
                      <a:extLst>
                        <a:ext uri="{FF2B5EF4-FFF2-40B4-BE49-F238E27FC236}">
                          <a16:creationId xmlns:a16="http://schemas.microsoft.com/office/drawing/2014/main" id="{5EF8196F-86BC-7621-4ADD-29FC21FB24DA}"/>
                        </a:ext>
                      </a:extLst>
                    </p14:cNvPr>
                    <p14:cNvContentPartPr/>
                    <p14:nvPr/>
                  </p14:nvContentPartPr>
                  <p14:xfrm>
                    <a:off x="2329914" y="1997840"/>
                    <a:ext cx="1122659" cy="360"/>
                  </p14:xfrm>
                </p:contentPart>
              </mc:Choice>
              <mc:Fallback xmlns="">
                <p:pic>
                  <p:nvPicPr>
                    <p:cNvPr id="436" name="Viết tay 435">
                      <a:extLst>
                        <a:ext uri="{FF2B5EF4-FFF2-40B4-BE49-F238E27FC236}">
                          <a16:creationId xmlns:a16="http://schemas.microsoft.com/office/drawing/2014/main" id="{5EF8196F-86BC-7621-4ADD-29FC21FB24DA}"/>
                        </a:ext>
                      </a:extLst>
                    </p:cNvPr>
                    <p:cNvPicPr/>
                    <p:nvPr/>
                  </p:nvPicPr>
                  <p:blipFill>
                    <a:blip r:embed="rId10"/>
                    <a:stretch>
                      <a:fillRect/>
                    </a:stretch>
                  </p:blipFill>
                  <p:spPr>
                    <a:xfrm>
                      <a:off x="2325592" y="1993520"/>
                      <a:ext cx="1131303"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7" name="Viết tay 436">
                      <a:extLst>
                        <a:ext uri="{FF2B5EF4-FFF2-40B4-BE49-F238E27FC236}">
                          <a16:creationId xmlns:a16="http://schemas.microsoft.com/office/drawing/2014/main" id="{1F6FC98A-D3F0-8253-5A51-9CEF1960FD8F}"/>
                        </a:ext>
                      </a:extLst>
                    </p14:cNvPr>
                    <p14:cNvContentPartPr/>
                    <p14:nvPr/>
                  </p14:nvContentPartPr>
                  <p14:xfrm>
                    <a:off x="1750364" y="1924180"/>
                    <a:ext cx="864683" cy="360"/>
                  </p14:xfrm>
                </p:contentPart>
              </mc:Choice>
              <mc:Fallback xmlns="">
                <p:pic>
                  <p:nvPicPr>
                    <p:cNvPr id="437" name="Viết tay 436">
                      <a:extLst>
                        <a:ext uri="{FF2B5EF4-FFF2-40B4-BE49-F238E27FC236}">
                          <a16:creationId xmlns:a16="http://schemas.microsoft.com/office/drawing/2014/main" id="{1F6FC98A-D3F0-8253-5A51-9CEF1960FD8F}"/>
                        </a:ext>
                      </a:extLst>
                    </p:cNvPr>
                    <p:cNvPicPr/>
                    <p:nvPr/>
                  </p:nvPicPr>
                  <p:blipFill>
                    <a:blip r:embed="rId27"/>
                    <a:stretch>
                      <a:fillRect/>
                    </a:stretch>
                  </p:blipFill>
                  <p:spPr>
                    <a:xfrm>
                      <a:off x="1746044" y="1919860"/>
                      <a:ext cx="873323"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8" name="Viết tay 437">
                      <a:extLst>
                        <a:ext uri="{FF2B5EF4-FFF2-40B4-BE49-F238E27FC236}">
                          <a16:creationId xmlns:a16="http://schemas.microsoft.com/office/drawing/2014/main" id="{A33278E4-CCB7-14D7-0774-0D0A9BB6CD01}"/>
                        </a:ext>
                      </a:extLst>
                    </p14:cNvPr>
                    <p14:cNvContentPartPr/>
                    <p14:nvPr/>
                  </p14:nvContentPartPr>
                  <p14:xfrm>
                    <a:off x="3187065" y="1924180"/>
                    <a:ext cx="852609" cy="360"/>
                  </p14:xfrm>
                </p:contentPart>
              </mc:Choice>
              <mc:Fallback xmlns="">
                <p:pic>
                  <p:nvPicPr>
                    <p:cNvPr id="438" name="Viết tay 437">
                      <a:extLst>
                        <a:ext uri="{FF2B5EF4-FFF2-40B4-BE49-F238E27FC236}">
                          <a16:creationId xmlns:a16="http://schemas.microsoft.com/office/drawing/2014/main" id="{A33278E4-CCB7-14D7-0774-0D0A9BB6CD01}"/>
                        </a:ext>
                      </a:extLst>
                    </p:cNvPr>
                    <p:cNvPicPr/>
                    <p:nvPr/>
                  </p:nvPicPr>
                  <p:blipFill>
                    <a:blip r:embed="rId29"/>
                    <a:stretch>
                      <a:fillRect/>
                    </a:stretch>
                  </p:blipFill>
                  <p:spPr>
                    <a:xfrm>
                      <a:off x="3182744" y="1919860"/>
                      <a:ext cx="86125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9" name="Viết tay 438">
                      <a:extLst>
                        <a:ext uri="{FF2B5EF4-FFF2-40B4-BE49-F238E27FC236}">
                          <a16:creationId xmlns:a16="http://schemas.microsoft.com/office/drawing/2014/main" id="{58F4F088-A0D8-C58D-4A0A-F51AD91184CC}"/>
                        </a:ext>
                      </a:extLst>
                    </p14:cNvPr>
                    <p14:cNvContentPartPr/>
                    <p14:nvPr/>
                  </p14:nvContentPartPr>
                  <p14:xfrm>
                    <a:off x="2618104" y="1702208"/>
                    <a:ext cx="570226" cy="360"/>
                  </p14:xfrm>
                </p:contentPart>
              </mc:Choice>
              <mc:Fallback xmlns="">
                <p:pic>
                  <p:nvPicPr>
                    <p:cNvPr id="439" name="Viết tay 438">
                      <a:extLst>
                        <a:ext uri="{FF2B5EF4-FFF2-40B4-BE49-F238E27FC236}">
                          <a16:creationId xmlns:a16="http://schemas.microsoft.com/office/drawing/2014/main" id="{58F4F088-A0D8-C58D-4A0A-F51AD91184CC}"/>
                        </a:ext>
                      </a:extLst>
                    </p:cNvPr>
                    <p:cNvPicPr/>
                    <p:nvPr/>
                  </p:nvPicPr>
                  <p:blipFill>
                    <a:blip r:embed="rId31"/>
                    <a:stretch>
                      <a:fillRect/>
                    </a:stretch>
                  </p:blipFill>
                  <p:spPr>
                    <a:xfrm>
                      <a:off x="2613784" y="1697888"/>
                      <a:ext cx="578866" cy="9000"/>
                    </a:xfrm>
                    <a:prstGeom prst="rect">
                      <a:avLst/>
                    </a:prstGeom>
                  </p:spPr>
                </p:pic>
              </mc:Fallback>
            </mc:AlternateContent>
            <p:cxnSp>
              <p:nvCxnSpPr>
                <p:cNvPr id="440" name="Đường nối Thẳng 439">
                  <a:extLst>
                    <a:ext uri="{FF2B5EF4-FFF2-40B4-BE49-F238E27FC236}">
                      <a16:creationId xmlns:a16="http://schemas.microsoft.com/office/drawing/2014/main" id="{BA8E8EE2-F1B0-E252-750C-DE844064F102}"/>
                    </a:ext>
                  </a:extLst>
                </p:cNvPr>
                <p:cNvCxnSpPr>
                  <a:cxnSpLocks/>
                </p:cNvCxnSpPr>
                <p:nvPr/>
              </p:nvCxnSpPr>
              <p:spPr>
                <a:xfrm>
                  <a:off x="2324953" y="198895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Đường nối Thẳng 440">
                  <a:extLst>
                    <a:ext uri="{FF2B5EF4-FFF2-40B4-BE49-F238E27FC236}">
                      <a16:creationId xmlns:a16="http://schemas.microsoft.com/office/drawing/2014/main" id="{33C08BB6-77FD-99B5-0817-D867675C72D1}"/>
                    </a:ext>
                  </a:extLst>
                </p:cNvPr>
                <p:cNvCxnSpPr>
                  <a:cxnSpLocks/>
                </p:cNvCxnSpPr>
                <p:nvPr/>
              </p:nvCxnSpPr>
              <p:spPr>
                <a:xfrm>
                  <a:off x="3470729" y="198895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Đường nối Thẳng 441">
                  <a:extLst>
                    <a:ext uri="{FF2B5EF4-FFF2-40B4-BE49-F238E27FC236}">
                      <a16:creationId xmlns:a16="http://schemas.microsoft.com/office/drawing/2014/main" id="{B68EF1A6-B064-9E20-82E3-9A197A3DB131}"/>
                    </a:ext>
                  </a:extLst>
                </p:cNvPr>
                <p:cNvCxnSpPr>
                  <a:cxnSpLocks/>
                </p:cNvCxnSpPr>
                <p:nvPr/>
              </p:nvCxnSpPr>
              <p:spPr>
                <a:xfrm>
                  <a:off x="2328245" y="2600826"/>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Đường nối Thẳng 442">
                  <a:extLst>
                    <a:ext uri="{FF2B5EF4-FFF2-40B4-BE49-F238E27FC236}">
                      <a16:creationId xmlns:a16="http://schemas.microsoft.com/office/drawing/2014/main" id="{59D8284F-6D1F-9B47-4B91-21015D40BF38}"/>
                    </a:ext>
                  </a:extLst>
                </p:cNvPr>
                <p:cNvCxnSpPr>
                  <a:cxnSpLocks/>
                </p:cNvCxnSpPr>
                <p:nvPr/>
              </p:nvCxnSpPr>
              <p:spPr>
                <a:xfrm>
                  <a:off x="3466995" y="260094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Đường nối Thẳng 443">
                  <a:extLst>
                    <a:ext uri="{FF2B5EF4-FFF2-40B4-BE49-F238E27FC236}">
                      <a16:creationId xmlns:a16="http://schemas.microsoft.com/office/drawing/2014/main" id="{5F13B729-AD80-7212-87C9-C447756898CF}"/>
                    </a:ext>
                  </a:extLst>
                </p:cNvPr>
                <p:cNvCxnSpPr>
                  <a:cxnSpLocks/>
                </p:cNvCxnSpPr>
                <p:nvPr/>
              </p:nvCxnSpPr>
              <p:spPr>
                <a:xfrm>
                  <a:off x="2038155" y="228852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Đường nối Thẳng 444">
                  <a:extLst>
                    <a:ext uri="{FF2B5EF4-FFF2-40B4-BE49-F238E27FC236}">
                      <a16:creationId xmlns:a16="http://schemas.microsoft.com/office/drawing/2014/main" id="{AEF1BB7E-15EB-88D4-B147-E6A91504A502}"/>
                    </a:ext>
                  </a:extLst>
                </p:cNvPr>
                <p:cNvCxnSpPr>
                  <a:cxnSpLocks/>
                </p:cNvCxnSpPr>
                <p:nvPr/>
              </p:nvCxnSpPr>
              <p:spPr>
                <a:xfrm>
                  <a:off x="3756095" y="228412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Đường nối Thẳng 445">
                  <a:extLst>
                    <a:ext uri="{FF2B5EF4-FFF2-40B4-BE49-F238E27FC236}">
                      <a16:creationId xmlns:a16="http://schemas.microsoft.com/office/drawing/2014/main" id="{D132C27B-AB62-1F15-A57E-CA571A3BE903}"/>
                    </a:ext>
                  </a:extLst>
                </p:cNvPr>
                <p:cNvCxnSpPr>
                  <a:cxnSpLocks/>
                </p:cNvCxnSpPr>
                <p:nvPr/>
              </p:nvCxnSpPr>
              <p:spPr>
                <a:xfrm>
                  <a:off x="2611673" y="1698440"/>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Đường nối Thẳng 446">
                  <a:extLst>
                    <a:ext uri="{FF2B5EF4-FFF2-40B4-BE49-F238E27FC236}">
                      <a16:creationId xmlns:a16="http://schemas.microsoft.com/office/drawing/2014/main" id="{BD14F424-EF2F-48F1-5AB0-6B3783FE102C}"/>
                    </a:ext>
                  </a:extLst>
                </p:cNvPr>
                <p:cNvCxnSpPr>
                  <a:cxnSpLocks/>
                </p:cNvCxnSpPr>
                <p:nvPr/>
              </p:nvCxnSpPr>
              <p:spPr>
                <a:xfrm>
                  <a:off x="3184499" y="1690545"/>
                  <a:ext cx="0" cy="2355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Đường nối Thẳng 449">
                  <a:extLst>
                    <a:ext uri="{FF2B5EF4-FFF2-40B4-BE49-F238E27FC236}">
                      <a16:creationId xmlns:a16="http://schemas.microsoft.com/office/drawing/2014/main" id="{F3626CA3-BAA9-AF97-C1E1-F4BC5BA42C1C}"/>
                    </a:ext>
                  </a:extLst>
                </p:cNvPr>
                <p:cNvCxnSpPr>
                  <a:cxnSpLocks/>
                </p:cNvCxnSpPr>
                <p:nvPr/>
              </p:nvCxnSpPr>
              <p:spPr>
                <a:xfrm>
                  <a:off x="2895126" y="1698440"/>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53" name="Đường nối Thẳng 452">
                  <a:extLst>
                    <a:ext uri="{FF2B5EF4-FFF2-40B4-BE49-F238E27FC236}">
                      <a16:creationId xmlns:a16="http://schemas.microsoft.com/office/drawing/2014/main" id="{40587422-70C9-8924-0DD0-2A08AFB5453A}"/>
                    </a:ext>
                  </a:extLst>
                </p:cNvPr>
                <p:cNvCxnSpPr>
                  <a:cxnSpLocks/>
                </p:cNvCxnSpPr>
                <p:nvPr/>
              </p:nvCxnSpPr>
              <p:spPr>
                <a:xfrm>
                  <a:off x="3753951" y="1693085"/>
                  <a:ext cx="2675" cy="138925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403" name="Rectangle 68">
                <a:extLst>
                  <a:ext uri="{FF2B5EF4-FFF2-40B4-BE49-F238E27FC236}">
                    <a16:creationId xmlns:a16="http://schemas.microsoft.com/office/drawing/2014/main" id="{45055CD5-8404-5435-6503-11FDEAB94C79}"/>
                  </a:ext>
                </a:extLst>
              </p:cNvPr>
              <p:cNvSpPr/>
              <p:nvPr/>
            </p:nvSpPr>
            <p:spPr>
              <a:xfrm>
                <a:off x="1112846" y="1771140"/>
                <a:ext cx="683221" cy="246221"/>
              </a:xfrm>
              <a:prstGeom prst="rect">
                <a:avLst/>
              </a:prstGeom>
            </p:spPr>
            <p:txBody>
              <a:bodyPr wrap="square">
                <a:spAutoFit/>
              </a:bodyPr>
              <a:lstStyle/>
              <a:p>
                <a:pPr algn="ctr"/>
                <a:r>
                  <a:rPr lang="vi-VN" sz="1000" dirty="0">
                    <a:latin typeface="+mj-lt"/>
                  </a:rPr>
                  <a:t>PWMa</a:t>
                </a:r>
                <a:endParaRPr lang="en-GB" sz="1000" dirty="0">
                  <a:latin typeface="+mj-lt"/>
                </a:endParaRPr>
              </a:p>
            </p:txBody>
          </p:sp>
          <p:sp>
            <p:nvSpPr>
              <p:cNvPr id="404" name="Rectangle 68">
                <a:extLst>
                  <a:ext uri="{FF2B5EF4-FFF2-40B4-BE49-F238E27FC236}">
                    <a16:creationId xmlns:a16="http://schemas.microsoft.com/office/drawing/2014/main" id="{61CAD4A6-D57A-5068-464F-807855DAE152}"/>
                  </a:ext>
                </a:extLst>
              </p:cNvPr>
              <p:cNvSpPr/>
              <p:nvPr/>
            </p:nvSpPr>
            <p:spPr>
              <a:xfrm>
                <a:off x="1097376" y="2060465"/>
                <a:ext cx="683221" cy="246221"/>
              </a:xfrm>
              <a:prstGeom prst="rect">
                <a:avLst/>
              </a:prstGeom>
            </p:spPr>
            <p:txBody>
              <a:bodyPr wrap="square">
                <a:spAutoFit/>
              </a:bodyPr>
              <a:lstStyle/>
              <a:p>
                <a:pPr algn="ctr"/>
                <a:r>
                  <a:rPr lang="vi-VN" sz="1000" dirty="0">
                    <a:latin typeface="+mj-lt"/>
                  </a:rPr>
                  <a:t>PWMb</a:t>
                </a:r>
                <a:endParaRPr lang="en-GB" sz="1000" dirty="0">
                  <a:latin typeface="+mj-lt"/>
                </a:endParaRPr>
              </a:p>
            </p:txBody>
          </p:sp>
          <p:sp>
            <p:nvSpPr>
              <p:cNvPr id="405" name="Rectangle 68">
                <a:extLst>
                  <a:ext uri="{FF2B5EF4-FFF2-40B4-BE49-F238E27FC236}">
                    <a16:creationId xmlns:a16="http://schemas.microsoft.com/office/drawing/2014/main" id="{1E3590D4-BC12-9D53-42C1-1D0E58B176C1}"/>
                  </a:ext>
                </a:extLst>
              </p:cNvPr>
              <p:cNvSpPr/>
              <p:nvPr/>
            </p:nvSpPr>
            <p:spPr>
              <a:xfrm>
                <a:off x="1090537" y="2384713"/>
                <a:ext cx="683221" cy="246221"/>
              </a:xfrm>
              <a:prstGeom prst="rect">
                <a:avLst/>
              </a:prstGeom>
            </p:spPr>
            <p:txBody>
              <a:bodyPr wrap="square">
                <a:spAutoFit/>
              </a:bodyPr>
              <a:lstStyle/>
              <a:p>
                <a:pPr algn="ctr"/>
                <a:r>
                  <a:rPr lang="vi-VN" sz="1000" dirty="0">
                    <a:latin typeface="+mj-lt"/>
                  </a:rPr>
                  <a:t>PWMc</a:t>
                </a:r>
                <a:endParaRPr lang="en-GB" sz="1000" dirty="0">
                  <a:latin typeface="+mj-lt"/>
                </a:endParaRPr>
              </a:p>
            </p:txBody>
          </p:sp>
          <p:sp>
            <p:nvSpPr>
              <p:cNvPr id="406" name="Rectangle 68">
                <a:extLst>
                  <a:ext uri="{FF2B5EF4-FFF2-40B4-BE49-F238E27FC236}">
                    <a16:creationId xmlns:a16="http://schemas.microsoft.com/office/drawing/2014/main" id="{3789C2D2-01C5-B666-D25D-B3C131F30223}"/>
                  </a:ext>
                </a:extLst>
              </p:cNvPr>
              <p:cNvSpPr/>
              <p:nvPr/>
            </p:nvSpPr>
            <p:spPr>
              <a:xfrm>
                <a:off x="1097376" y="2708631"/>
                <a:ext cx="683221" cy="246221"/>
              </a:xfrm>
              <a:prstGeom prst="rect">
                <a:avLst/>
              </a:prstGeom>
            </p:spPr>
            <p:txBody>
              <a:bodyPr wrap="square">
                <a:spAutoFit/>
              </a:bodyPr>
              <a:lstStyle/>
              <a:p>
                <a:pPr algn="ctr"/>
                <a:r>
                  <a:rPr lang="vi-VN" sz="1000" dirty="0">
                    <a:latin typeface="+mj-lt"/>
                  </a:rPr>
                  <a:t>PWMd</a:t>
                </a:r>
                <a:endParaRPr lang="en-GB" sz="1000" dirty="0">
                  <a:latin typeface="+mj-lt"/>
                </a:endParaRPr>
              </a:p>
            </p:txBody>
          </p:sp>
        </p:grpSp>
        <p:sp>
          <p:nvSpPr>
            <p:cNvPr id="507" name="Rectangle 68">
              <a:extLst>
                <a:ext uri="{FF2B5EF4-FFF2-40B4-BE49-F238E27FC236}">
                  <a16:creationId xmlns:a16="http://schemas.microsoft.com/office/drawing/2014/main" id="{BA94D24A-571D-A438-94FB-FF8229930A17}"/>
                </a:ext>
              </a:extLst>
            </p:cNvPr>
            <p:cNvSpPr/>
            <p:nvPr/>
          </p:nvSpPr>
          <p:spPr>
            <a:xfrm>
              <a:off x="2055192" y="3102787"/>
              <a:ext cx="1652007" cy="246221"/>
            </a:xfrm>
            <a:prstGeom prst="rect">
              <a:avLst/>
            </a:prstGeom>
          </p:spPr>
          <p:txBody>
            <a:bodyPr wrap="square">
              <a:spAutoFit/>
            </a:bodyPr>
            <a:lstStyle/>
            <a:p>
              <a:pPr algn="ctr"/>
              <a:r>
                <a:rPr lang="vi-VN" sz="1000" i="1" dirty="0">
                  <a:latin typeface="+mj-lt"/>
                </a:rPr>
                <a:t>Sector I</a:t>
              </a:r>
              <a:endParaRPr lang="en-GB" sz="1000" i="1" dirty="0">
                <a:latin typeface="+mj-lt"/>
              </a:endParaRPr>
            </a:p>
          </p:txBody>
        </p:sp>
        <p:sp>
          <p:nvSpPr>
            <p:cNvPr id="509" name="Rectangle 68">
              <a:extLst>
                <a:ext uri="{FF2B5EF4-FFF2-40B4-BE49-F238E27FC236}">
                  <a16:creationId xmlns:a16="http://schemas.microsoft.com/office/drawing/2014/main" id="{831B14B1-A32E-997B-00D1-7B466DCD317C}"/>
                </a:ext>
              </a:extLst>
            </p:cNvPr>
            <p:cNvSpPr/>
            <p:nvPr/>
          </p:nvSpPr>
          <p:spPr>
            <a:xfrm>
              <a:off x="2105429" y="5066911"/>
              <a:ext cx="1652007" cy="246221"/>
            </a:xfrm>
            <a:prstGeom prst="rect">
              <a:avLst/>
            </a:prstGeom>
          </p:spPr>
          <p:txBody>
            <a:bodyPr wrap="square">
              <a:spAutoFit/>
            </a:bodyPr>
            <a:lstStyle/>
            <a:p>
              <a:pPr algn="ctr"/>
              <a:r>
                <a:rPr lang="vi-VN" sz="1000" i="1" dirty="0">
                  <a:latin typeface="+mj-lt"/>
                </a:rPr>
                <a:t>Sector III</a:t>
              </a:r>
              <a:endParaRPr lang="en-GB" sz="1000" i="1" dirty="0">
                <a:latin typeface="+mj-lt"/>
              </a:endParaRPr>
            </a:p>
          </p:txBody>
        </p:sp>
        <p:sp>
          <p:nvSpPr>
            <p:cNvPr id="510" name="Rectangle 68">
              <a:extLst>
                <a:ext uri="{FF2B5EF4-FFF2-40B4-BE49-F238E27FC236}">
                  <a16:creationId xmlns:a16="http://schemas.microsoft.com/office/drawing/2014/main" id="{11D5A427-8CE1-C7A0-3424-C8CBE5B5D1C9}"/>
                </a:ext>
              </a:extLst>
            </p:cNvPr>
            <p:cNvSpPr/>
            <p:nvPr/>
          </p:nvSpPr>
          <p:spPr>
            <a:xfrm>
              <a:off x="5090281" y="5066498"/>
              <a:ext cx="1652007" cy="246221"/>
            </a:xfrm>
            <a:prstGeom prst="rect">
              <a:avLst/>
            </a:prstGeom>
          </p:spPr>
          <p:txBody>
            <a:bodyPr wrap="square">
              <a:spAutoFit/>
            </a:bodyPr>
            <a:lstStyle/>
            <a:p>
              <a:pPr algn="ctr"/>
              <a:r>
                <a:rPr lang="vi-VN" sz="1000" i="1" dirty="0">
                  <a:latin typeface="+mj-lt"/>
                </a:rPr>
                <a:t>Sector IV</a:t>
              </a:r>
              <a:endParaRPr lang="en-GB" sz="1000" i="1" dirty="0">
                <a:latin typeface="+mj-lt"/>
              </a:endParaRPr>
            </a:p>
          </p:txBody>
        </p:sp>
        <p:sp>
          <p:nvSpPr>
            <p:cNvPr id="511" name="Rectangle 68">
              <a:extLst>
                <a:ext uri="{FF2B5EF4-FFF2-40B4-BE49-F238E27FC236}">
                  <a16:creationId xmlns:a16="http://schemas.microsoft.com/office/drawing/2014/main" id="{5C580613-3BBD-7121-AFE9-E736FF075A56}"/>
                </a:ext>
              </a:extLst>
            </p:cNvPr>
            <p:cNvSpPr/>
            <p:nvPr/>
          </p:nvSpPr>
          <p:spPr>
            <a:xfrm>
              <a:off x="5101563" y="3093840"/>
              <a:ext cx="1652007" cy="246221"/>
            </a:xfrm>
            <a:prstGeom prst="rect">
              <a:avLst/>
            </a:prstGeom>
          </p:spPr>
          <p:txBody>
            <a:bodyPr wrap="square">
              <a:spAutoFit/>
            </a:bodyPr>
            <a:lstStyle/>
            <a:p>
              <a:pPr algn="ctr"/>
              <a:r>
                <a:rPr lang="vi-VN" sz="1000" i="1" dirty="0">
                  <a:latin typeface="+mj-lt"/>
                </a:rPr>
                <a:t>Sector II</a:t>
              </a:r>
              <a:endParaRPr lang="en-GB" sz="1000" i="1" dirty="0">
                <a:latin typeface="+mj-lt"/>
              </a:endParaRPr>
            </a:p>
          </p:txBody>
        </p:sp>
      </p:grpSp>
    </p:spTree>
    <p:extLst>
      <p:ext uri="{BB962C8B-B14F-4D97-AF65-F5344CB8AC3E}">
        <p14:creationId xmlns:p14="http://schemas.microsoft.com/office/powerpoint/2010/main" val="372533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Ảnh có chứa văn bản, biểu đồ, Kế hoạch, Hình chữ nhật&#10;&#10;Mô tả được tạo tự động"/>
          <p:cNvPicPr/>
          <p:nvPr/>
        </p:nvPicPr>
        <p:blipFill>
          <a:blip r:embed="rId2"/>
          <a:stretch>
            <a:fillRect/>
          </a:stretch>
        </p:blipFill>
        <p:spPr>
          <a:xfrm>
            <a:off x="6942039" y="4217035"/>
            <a:ext cx="5076190" cy="2640965"/>
          </a:xfrm>
          <a:prstGeom prst="rect">
            <a:avLst/>
          </a:prstGeom>
        </p:spPr>
      </p:pic>
      <mc:AlternateContent xmlns:mc="http://schemas.openxmlformats.org/markup-compatibility/2006" xmlns:a14="http://schemas.microsoft.com/office/drawing/2010/main">
        <mc:Choice Requires="a14">
          <p:sp>
            <p:nvSpPr>
              <p:cNvPr id="70" name="Hộp Văn bản 69">
                <a:extLst>
                  <a:ext uri="{FF2B5EF4-FFF2-40B4-BE49-F238E27FC236}">
                    <a16:creationId xmlns:a16="http://schemas.microsoft.com/office/drawing/2014/main" id="{C35535D1-B4C4-081C-5FD8-68189047D3C6}"/>
                  </a:ext>
                </a:extLst>
              </p:cNvPr>
              <p:cNvSpPr txBox="1"/>
              <p:nvPr/>
            </p:nvSpPr>
            <p:spPr>
              <a:xfrm>
                <a:off x="9213433" y="1973120"/>
                <a:ext cx="41237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200" i="1" smtClean="0">
                          <a:latin typeface="Cambria Math" panose="02040503050406030204" pitchFamily="18" charset="0"/>
                        </a:rPr>
                        <m:t>𝜃</m:t>
                      </m:r>
                    </m:oMath>
                  </m:oMathPara>
                </a14:m>
                <a:endParaRPr lang="vi-VN" sz="1200" dirty="0"/>
              </a:p>
            </p:txBody>
          </p:sp>
        </mc:Choice>
        <mc:Fallback xmlns="">
          <p:sp>
            <p:nvSpPr>
              <p:cNvPr id="70" name="Hộp Văn bản 69">
                <a:extLst>
                  <a:ext uri="{FF2B5EF4-FFF2-40B4-BE49-F238E27FC236}">
                    <a16:creationId xmlns:a16="http://schemas.microsoft.com/office/drawing/2014/main" id="{C35535D1-B4C4-081C-5FD8-68189047D3C6}"/>
                  </a:ext>
                </a:extLst>
              </p:cNvPr>
              <p:cNvSpPr txBox="1">
                <a:spLocks noRot="1" noChangeAspect="1" noMove="1" noResize="1" noEditPoints="1" noAdjustHandles="1" noChangeArrowheads="1" noChangeShapeType="1" noTextEdit="1"/>
              </p:cNvSpPr>
              <p:nvPr/>
            </p:nvSpPr>
            <p:spPr>
              <a:xfrm>
                <a:off x="9213433" y="1973120"/>
                <a:ext cx="412376" cy="276999"/>
              </a:xfrm>
              <a:prstGeom prst="rect">
                <a:avLst/>
              </a:prstGeom>
              <a:blipFill>
                <a:blip r:embed="rId3"/>
                <a:stretch>
                  <a:fillRect/>
                </a:stretch>
              </a:blipFill>
            </p:spPr>
            <p:txBody>
              <a:bodyPr/>
              <a:lstStyle/>
              <a:p>
                <a:r>
                  <a:rPr lang="vi-VN">
                    <a:noFill/>
                  </a:rPr>
                  <a:t> </a:t>
                </a:r>
              </a:p>
            </p:txBody>
          </p:sp>
        </mc:Fallback>
      </mc:AlternateContent>
      <p:grpSp>
        <p:nvGrpSpPr>
          <p:cNvPr id="23" name="Nhóm 35">
            <a:extLst>
              <a:ext uri="{FF2B5EF4-FFF2-40B4-BE49-F238E27FC236}">
                <a16:creationId xmlns:a16="http://schemas.microsoft.com/office/drawing/2014/main" id="{40AA5D26-0175-2D77-FF19-20C44C767DCA}"/>
              </a:ext>
            </a:extLst>
          </p:cNvPr>
          <p:cNvGrpSpPr/>
          <p:nvPr/>
        </p:nvGrpSpPr>
        <p:grpSpPr>
          <a:xfrm>
            <a:off x="2421705" y="1563769"/>
            <a:ext cx="1048554" cy="616483"/>
            <a:chOff x="4886632" y="2703868"/>
            <a:chExt cx="1176782" cy="778551"/>
          </a:xfrm>
        </p:grpSpPr>
        <p:sp>
          <p:nvSpPr>
            <p:cNvPr id="24" name="Hình chữ nhật 36">
              <a:extLst>
                <a:ext uri="{FF2B5EF4-FFF2-40B4-BE49-F238E27FC236}">
                  <a16:creationId xmlns:a16="http://schemas.microsoft.com/office/drawing/2014/main" id="{7CBCFC64-86DC-BCBE-EEDC-B285664B9026}"/>
                </a:ext>
              </a:extLst>
            </p:cNvPr>
            <p:cNvSpPr/>
            <p:nvPr/>
          </p:nvSpPr>
          <p:spPr>
            <a:xfrm>
              <a:off x="4886632" y="2703871"/>
              <a:ext cx="1176782" cy="77854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25" name="Rectangle 81">
              <a:extLst>
                <a:ext uri="{FF2B5EF4-FFF2-40B4-BE49-F238E27FC236}">
                  <a16:creationId xmlns:a16="http://schemas.microsoft.com/office/drawing/2014/main" id="{45F4C676-9CCC-CAE2-0171-93514F23669E}"/>
                </a:ext>
              </a:extLst>
            </p:cNvPr>
            <p:cNvSpPr/>
            <p:nvPr/>
          </p:nvSpPr>
          <p:spPr>
            <a:xfrm>
              <a:off x="4886632" y="2703868"/>
              <a:ext cx="1157139" cy="738507"/>
            </a:xfrm>
            <a:prstGeom prst="rect">
              <a:avLst/>
            </a:prstGeom>
          </p:spPr>
          <p:txBody>
            <a:bodyPr wrap="none">
              <a:spAutoFit/>
            </a:bodyPr>
            <a:lstStyle/>
            <a:p>
              <a:pPr algn="ctr"/>
              <a:r>
                <a:rPr lang="vi-VN" sz="1600" dirty="0">
                  <a:latin typeface="+mj-lt"/>
                </a:rPr>
                <a:t>PI </a:t>
              </a:r>
            </a:p>
            <a:p>
              <a:pPr algn="ctr"/>
              <a:r>
                <a:rPr lang="vi-VN" sz="1600" dirty="0">
                  <a:latin typeface="+mj-lt"/>
                </a:rPr>
                <a:t>Controller</a:t>
              </a:r>
              <a:endParaRPr lang="en-GB" sz="1600" dirty="0">
                <a:latin typeface="+mj-lt"/>
              </a:endParaRPr>
            </a:p>
          </p:txBody>
        </p:sp>
      </p:grpSp>
      <mc:AlternateContent xmlns:mc="http://schemas.openxmlformats.org/markup-compatibility/2006" xmlns:a14="http://schemas.microsoft.com/office/drawing/2010/main">
        <mc:Choice Requires="a14">
          <p:sp>
            <p:nvSpPr>
              <p:cNvPr id="38" name="Hộp Văn bản 81">
                <a:extLst>
                  <a:ext uri="{FF2B5EF4-FFF2-40B4-BE49-F238E27FC236}">
                    <a16:creationId xmlns:a16="http://schemas.microsoft.com/office/drawing/2014/main" id="{A4EF4266-882A-0CB3-7ED6-D5A35F9C70ED}"/>
                  </a:ext>
                </a:extLst>
              </p:cNvPr>
              <p:cNvSpPr txBox="1"/>
              <p:nvPr/>
            </p:nvSpPr>
            <p:spPr>
              <a:xfrm>
                <a:off x="1333757" y="1580984"/>
                <a:ext cx="2534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vi-VN" sz="1400" i="1" smtClean="0">
                              <a:latin typeface="Cambria Math" panose="02040503050406030204" pitchFamily="18" charset="0"/>
                            </a:rPr>
                          </m:ctrlPr>
                        </m:sSupPr>
                        <m:e>
                          <m:r>
                            <a:rPr lang="vi-VN" sz="1400" i="1" dirty="0">
                              <a:latin typeface="Cambria Math" panose="02040503050406030204" pitchFamily="18" charset="0"/>
                            </a:rPr>
                            <m:t>𝜔</m:t>
                          </m:r>
                        </m:e>
                        <m:sup>
                          <m:r>
                            <a:rPr lang="vi-VN" sz="1400" b="0" i="1" smtClean="0">
                              <a:latin typeface="Cambria Math" panose="02040503050406030204" pitchFamily="18" charset="0"/>
                            </a:rPr>
                            <m:t>∗</m:t>
                          </m:r>
                        </m:sup>
                      </m:sSup>
                    </m:oMath>
                  </m:oMathPara>
                </a14:m>
                <a:endParaRPr lang="vi-VN" dirty="0"/>
              </a:p>
            </p:txBody>
          </p:sp>
        </mc:Choice>
        <mc:Fallback xmlns="">
          <p:sp>
            <p:nvSpPr>
              <p:cNvPr id="38" name="Hộp Văn bản 81">
                <a:extLst>
                  <a:ext uri="{FF2B5EF4-FFF2-40B4-BE49-F238E27FC236}">
                    <a16:creationId xmlns:a16="http://schemas.microsoft.com/office/drawing/2014/main" id="{A4EF4266-882A-0CB3-7ED6-D5A35F9C70ED}"/>
                  </a:ext>
                </a:extLst>
              </p:cNvPr>
              <p:cNvSpPr txBox="1">
                <a:spLocks noRot="1" noChangeAspect="1" noMove="1" noResize="1" noEditPoints="1" noAdjustHandles="1" noChangeArrowheads="1" noChangeShapeType="1" noTextEdit="1"/>
              </p:cNvSpPr>
              <p:nvPr/>
            </p:nvSpPr>
            <p:spPr>
              <a:xfrm>
                <a:off x="1333757" y="1580984"/>
                <a:ext cx="253467" cy="215444"/>
              </a:xfrm>
              <a:prstGeom prst="rect">
                <a:avLst/>
              </a:prstGeom>
              <a:blipFill>
                <a:blip r:embed="rId4"/>
                <a:stretch>
                  <a:fillRect l="-9756"/>
                </a:stretch>
              </a:blipFill>
            </p:spPr>
            <p:txBody>
              <a:bodyPr/>
              <a:lstStyle/>
              <a:p>
                <a:r>
                  <a:rPr lang="vi-VN">
                    <a:noFill/>
                  </a:rPr>
                  <a:t> </a:t>
                </a:r>
              </a:p>
            </p:txBody>
          </p:sp>
        </mc:Fallback>
      </mc:AlternateContent>
      <p:grpSp>
        <p:nvGrpSpPr>
          <p:cNvPr id="43" name="Nhóm 20">
            <a:extLst>
              <a:ext uri="{FF2B5EF4-FFF2-40B4-BE49-F238E27FC236}">
                <a16:creationId xmlns:a16="http://schemas.microsoft.com/office/drawing/2014/main" id="{106E4B1C-7529-411F-6A96-31FD2EF503E8}"/>
              </a:ext>
            </a:extLst>
          </p:cNvPr>
          <p:cNvGrpSpPr/>
          <p:nvPr/>
        </p:nvGrpSpPr>
        <p:grpSpPr>
          <a:xfrm>
            <a:off x="3838220" y="1432232"/>
            <a:ext cx="561218" cy="847361"/>
            <a:chOff x="4886632" y="2703871"/>
            <a:chExt cx="599922" cy="481781"/>
          </a:xfrm>
        </p:grpSpPr>
        <p:sp>
          <p:nvSpPr>
            <p:cNvPr id="44" name="Hình chữ nhật 21">
              <a:extLst>
                <a:ext uri="{FF2B5EF4-FFF2-40B4-BE49-F238E27FC236}">
                  <a16:creationId xmlns:a16="http://schemas.microsoft.com/office/drawing/2014/main" id="{6F88A922-71D5-0DDA-89A0-25A9F5713FE1}"/>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45" name="Rectangle 81">
              <a:extLst>
                <a:ext uri="{FF2B5EF4-FFF2-40B4-BE49-F238E27FC236}">
                  <a16:creationId xmlns:a16="http://schemas.microsoft.com/office/drawing/2014/main" id="{6E15F834-EB70-63C5-F7FE-5137BC95E7AB}"/>
                </a:ext>
              </a:extLst>
            </p:cNvPr>
            <p:cNvSpPr/>
            <p:nvPr/>
          </p:nvSpPr>
          <p:spPr>
            <a:xfrm>
              <a:off x="4920547" y="2870389"/>
              <a:ext cx="566007" cy="148743"/>
            </a:xfrm>
            <a:prstGeom prst="rect">
              <a:avLst/>
            </a:prstGeom>
          </p:spPr>
          <p:txBody>
            <a:bodyPr wrap="square">
              <a:spAutoFit/>
            </a:bodyPr>
            <a:lstStyle/>
            <a:p>
              <a:r>
                <a:rPr lang="vi-VN" sz="1100" b="1" dirty="0">
                  <a:latin typeface="+mj-lt"/>
                </a:rPr>
                <a:t>Cal</a:t>
              </a:r>
              <a:endParaRPr lang="en-GB" sz="1100" b="1" dirty="0">
                <a:latin typeface="+mj-lt"/>
              </a:endParaRPr>
            </a:p>
          </p:txBody>
        </p:sp>
      </p:grpSp>
      <p:grpSp>
        <p:nvGrpSpPr>
          <p:cNvPr id="46" name="Nhóm 48">
            <a:extLst>
              <a:ext uri="{FF2B5EF4-FFF2-40B4-BE49-F238E27FC236}">
                <a16:creationId xmlns:a16="http://schemas.microsoft.com/office/drawing/2014/main" id="{161FF30F-29BC-34B0-9051-A31A9D4E3BD8}"/>
              </a:ext>
            </a:extLst>
          </p:cNvPr>
          <p:cNvGrpSpPr/>
          <p:nvPr/>
        </p:nvGrpSpPr>
        <p:grpSpPr>
          <a:xfrm>
            <a:off x="4842898" y="1479164"/>
            <a:ext cx="237656" cy="245941"/>
            <a:chOff x="3995254" y="2022357"/>
            <a:chExt cx="237656" cy="245941"/>
          </a:xfrm>
        </p:grpSpPr>
        <p:sp>
          <p:nvSpPr>
            <p:cNvPr id="47" name="Hình Bầu dục 40">
              <a:extLst>
                <a:ext uri="{FF2B5EF4-FFF2-40B4-BE49-F238E27FC236}">
                  <a16:creationId xmlns:a16="http://schemas.microsoft.com/office/drawing/2014/main" id="{8ABFA1F8-5DEA-801F-3E0F-486781E068D5}"/>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48" name="Đường nối Thẳng 43">
              <a:extLst>
                <a:ext uri="{FF2B5EF4-FFF2-40B4-BE49-F238E27FC236}">
                  <a16:creationId xmlns:a16="http://schemas.microsoft.com/office/drawing/2014/main" id="{652D9B15-4B26-AD9A-9D3E-0B073F5B41E8}"/>
                </a:ext>
              </a:extLst>
            </p:cNvPr>
            <p:cNvCxnSpPr>
              <a:stCxn id="47" idx="1"/>
              <a:endCxn id="47"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Đường nối Thẳng 44">
              <a:extLst>
                <a:ext uri="{FF2B5EF4-FFF2-40B4-BE49-F238E27FC236}">
                  <a16:creationId xmlns:a16="http://schemas.microsoft.com/office/drawing/2014/main" id="{AA89AB6C-66C9-A986-8295-BAE0A444E124}"/>
                </a:ext>
              </a:extLst>
            </p:cNvPr>
            <p:cNvCxnSpPr>
              <a:cxnSpLocks/>
              <a:stCxn id="47" idx="3"/>
              <a:endCxn id="47"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Nhóm 48">
            <a:extLst>
              <a:ext uri="{FF2B5EF4-FFF2-40B4-BE49-F238E27FC236}">
                <a16:creationId xmlns:a16="http://schemas.microsoft.com/office/drawing/2014/main" id="{161FF30F-29BC-34B0-9051-A31A9D4E3BD8}"/>
              </a:ext>
            </a:extLst>
          </p:cNvPr>
          <p:cNvGrpSpPr/>
          <p:nvPr/>
        </p:nvGrpSpPr>
        <p:grpSpPr>
          <a:xfrm>
            <a:off x="5286356" y="2033652"/>
            <a:ext cx="237656" cy="245941"/>
            <a:chOff x="3995254" y="2022357"/>
            <a:chExt cx="237656" cy="245941"/>
          </a:xfrm>
        </p:grpSpPr>
        <p:sp>
          <p:nvSpPr>
            <p:cNvPr id="51" name="Hình Bầu dục 40">
              <a:extLst>
                <a:ext uri="{FF2B5EF4-FFF2-40B4-BE49-F238E27FC236}">
                  <a16:creationId xmlns:a16="http://schemas.microsoft.com/office/drawing/2014/main" id="{8ABFA1F8-5DEA-801F-3E0F-486781E068D5}"/>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52" name="Đường nối Thẳng 43">
              <a:extLst>
                <a:ext uri="{FF2B5EF4-FFF2-40B4-BE49-F238E27FC236}">
                  <a16:creationId xmlns:a16="http://schemas.microsoft.com/office/drawing/2014/main" id="{652D9B15-4B26-AD9A-9D3E-0B073F5B41E8}"/>
                </a:ext>
              </a:extLst>
            </p:cNvPr>
            <p:cNvCxnSpPr>
              <a:stCxn id="51" idx="1"/>
              <a:endCxn id="51"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Đường nối Thẳng 44">
              <a:extLst>
                <a:ext uri="{FF2B5EF4-FFF2-40B4-BE49-F238E27FC236}">
                  <a16:creationId xmlns:a16="http://schemas.microsoft.com/office/drawing/2014/main" id="{AA89AB6C-66C9-A986-8295-BAE0A444E124}"/>
                </a:ext>
              </a:extLst>
            </p:cNvPr>
            <p:cNvCxnSpPr>
              <a:cxnSpLocks/>
              <a:stCxn id="51" idx="3"/>
              <a:endCxn id="51"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Straight Arrow Connector 29">
            <a:extLst>
              <a:ext uri="{FF2B5EF4-FFF2-40B4-BE49-F238E27FC236}">
                <a16:creationId xmlns:a16="http://schemas.microsoft.com/office/drawing/2014/main" id="{8A44F4E2-DC0C-EE75-38CA-7FF635D2CD1B}"/>
              </a:ext>
            </a:extLst>
          </p:cNvPr>
          <p:cNvCxnSpPr>
            <a:cxnSpLocks/>
          </p:cNvCxnSpPr>
          <p:nvPr/>
        </p:nvCxnSpPr>
        <p:spPr>
          <a:xfrm>
            <a:off x="4320362" y="1602134"/>
            <a:ext cx="51539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29">
            <a:extLst>
              <a:ext uri="{FF2B5EF4-FFF2-40B4-BE49-F238E27FC236}">
                <a16:creationId xmlns:a16="http://schemas.microsoft.com/office/drawing/2014/main" id="{8A44F4E2-DC0C-EE75-38CA-7FF635D2CD1B}"/>
              </a:ext>
            </a:extLst>
          </p:cNvPr>
          <p:cNvCxnSpPr>
            <a:cxnSpLocks/>
            <a:endCxn id="51" idx="2"/>
          </p:cNvCxnSpPr>
          <p:nvPr/>
        </p:nvCxnSpPr>
        <p:spPr>
          <a:xfrm>
            <a:off x="4314871" y="2155987"/>
            <a:ext cx="971485" cy="63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Nhóm 48">
            <a:extLst>
              <a:ext uri="{FF2B5EF4-FFF2-40B4-BE49-F238E27FC236}">
                <a16:creationId xmlns:a16="http://schemas.microsoft.com/office/drawing/2014/main" id="{161FF30F-29BC-34B0-9051-A31A9D4E3BD8}"/>
              </a:ext>
            </a:extLst>
          </p:cNvPr>
          <p:cNvGrpSpPr/>
          <p:nvPr/>
        </p:nvGrpSpPr>
        <p:grpSpPr>
          <a:xfrm>
            <a:off x="1812122" y="1749858"/>
            <a:ext cx="237656" cy="245941"/>
            <a:chOff x="3995254" y="2022357"/>
            <a:chExt cx="237656" cy="245941"/>
          </a:xfrm>
        </p:grpSpPr>
        <p:sp>
          <p:nvSpPr>
            <p:cNvPr id="59" name="Hình Bầu dục 40">
              <a:extLst>
                <a:ext uri="{FF2B5EF4-FFF2-40B4-BE49-F238E27FC236}">
                  <a16:creationId xmlns:a16="http://schemas.microsoft.com/office/drawing/2014/main" id="{8ABFA1F8-5DEA-801F-3E0F-486781E068D5}"/>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0" name="Đường nối Thẳng 43">
              <a:extLst>
                <a:ext uri="{FF2B5EF4-FFF2-40B4-BE49-F238E27FC236}">
                  <a16:creationId xmlns:a16="http://schemas.microsoft.com/office/drawing/2014/main" id="{652D9B15-4B26-AD9A-9D3E-0B073F5B41E8}"/>
                </a:ext>
              </a:extLst>
            </p:cNvPr>
            <p:cNvCxnSpPr>
              <a:stCxn id="59" idx="1"/>
              <a:endCxn id="59"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Đường nối Thẳng 44">
              <a:extLst>
                <a:ext uri="{FF2B5EF4-FFF2-40B4-BE49-F238E27FC236}">
                  <a16:creationId xmlns:a16="http://schemas.microsoft.com/office/drawing/2014/main" id="{AA89AB6C-66C9-A986-8295-BAE0A444E124}"/>
                </a:ext>
              </a:extLst>
            </p:cNvPr>
            <p:cNvCxnSpPr>
              <a:cxnSpLocks/>
              <a:stCxn id="59" idx="3"/>
              <a:endCxn id="59"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Arrow Connector 29">
            <a:extLst>
              <a:ext uri="{FF2B5EF4-FFF2-40B4-BE49-F238E27FC236}">
                <a16:creationId xmlns:a16="http://schemas.microsoft.com/office/drawing/2014/main" id="{8A44F4E2-DC0C-EE75-38CA-7FF635D2CD1B}"/>
              </a:ext>
            </a:extLst>
          </p:cNvPr>
          <p:cNvCxnSpPr>
            <a:cxnSpLocks/>
          </p:cNvCxnSpPr>
          <p:nvPr/>
        </p:nvCxnSpPr>
        <p:spPr>
          <a:xfrm>
            <a:off x="1296030" y="1879239"/>
            <a:ext cx="51539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Nhóm 3">
            <a:extLst>
              <a:ext uri="{FF2B5EF4-FFF2-40B4-BE49-F238E27FC236}">
                <a16:creationId xmlns:a16="http://schemas.microsoft.com/office/drawing/2014/main" id="{56B4F236-054E-E5F0-9E6C-D0D34BAA4AD3}"/>
              </a:ext>
            </a:extLst>
          </p:cNvPr>
          <p:cNvGrpSpPr/>
          <p:nvPr/>
        </p:nvGrpSpPr>
        <p:grpSpPr>
          <a:xfrm>
            <a:off x="5769484" y="1457592"/>
            <a:ext cx="511278" cy="276999"/>
            <a:chOff x="4886632" y="2658044"/>
            <a:chExt cx="511278" cy="573433"/>
          </a:xfrm>
        </p:grpSpPr>
        <p:sp>
          <p:nvSpPr>
            <p:cNvPr id="64" name="Hình chữ nhật 1">
              <a:extLst>
                <a:ext uri="{FF2B5EF4-FFF2-40B4-BE49-F238E27FC236}">
                  <a16:creationId xmlns:a16="http://schemas.microsoft.com/office/drawing/2014/main" id="{D7D3D6FB-8F6E-204B-E916-9691FE48B408}"/>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65" name="Rectangle 81">
              <a:extLst>
                <a:ext uri="{FF2B5EF4-FFF2-40B4-BE49-F238E27FC236}">
                  <a16:creationId xmlns:a16="http://schemas.microsoft.com/office/drawing/2014/main" id="{6F136582-9E45-AF2C-C9D5-5E7E797AF3FA}"/>
                </a:ext>
              </a:extLst>
            </p:cNvPr>
            <p:cNvSpPr/>
            <p:nvPr/>
          </p:nvSpPr>
          <p:spPr>
            <a:xfrm>
              <a:off x="4981810" y="2658044"/>
              <a:ext cx="320922" cy="573433"/>
            </a:xfrm>
            <a:prstGeom prst="rect">
              <a:avLst/>
            </a:prstGeom>
          </p:spPr>
          <p:txBody>
            <a:bodyPr wrap="none">
              <a:spAutoFit/>
            </a:bodyPr>
            <a:lstStyle/>
            <a:p>
              <a:r>
                <a:rPr lang="vi-VN" sz="1200" dirty="0">
                  <a:latin typeface="+mj-lt"/>
                </a:rPr>
                <a:t>PI</a:t>
              </a:r>
              <a:endParaRPr lang="en-GB" sz="1200" dirty="0">
                <a:latin typeface="+mj-lt"/>
              </a:endParaRPr>
            </a:p>
          </p:txBody>
        </p:sp>
      </p:grpSp>
      <p:grpSp>
        <p:nvGrpSpPr>
          <p:cNvPr id="66" name="Nhóm 3">
            <a:extLst>
              <a:ext uri="{FF2B5EF4-FFF2-40B4-BE49-F238E27FC236}">
                <a16:creationId xmlns:a16="http://schemas.microsoft.com/office/drawing/2014/main" id="{56B4F236-054E-E5F0-9E6C-D0D34BAA4AD3}"/>
              </a:ext>
            </a:extLst>
          </p:cNvPr>
          <p:cNvGrpSpPr/>
          <p:nvPr/>
        </p:nvGrpSpPr>
        <p:grpSpPr>
          <a:xfrm>
            <a:off x="5763007" y="2010044"/>
            <a:ext cx="511278" cy="276999"/>
            <a:chOff x="4886632" y="2658044"/>
            <a:chExt cx="511278" cy="573433"/>
          </a:xfrm>
        </p:grpSpPr>
        <p:sp>
          <p:nvSpPr>
            <p:cNvPr id="67" name="Hình chữ nhật 1">
              <a:extLst>
                <a:ext uri="{FF2B5EF4-FFF2-40B4-BE49-F238E27FC236}">
                  <a16:creationId xmlns:a16="http://schemas.microsoft.com/office/drawing/2014/main" id="{D7D3D6FB-8F6E-204B-E916-9691FE48B408}"/>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68" name="Rectangle 81">
              <a:extLst>
                <a:ext uri="{FF2B5EF4-FFF2-40B4-BE49-F238E27FC236}">
                  <a16:creationId xmlns:a16="http://schemas.microsoft.com/office/drawing/2014/main" id="{6F136582-9E45-AF2C-C9D5-5E7E797AF3FA}"/>
                </a:ext>
              </a:extLst>
            </p:cNvPr>
            <p:cNvSpPr/>
            <p:nvPr/>
          </p:nvSpPr>
          <p:spPr>
            <a:xfrm>
              <a:off x="4981810" y="2658044"/>
              <a:ext cx="320922" cy="573433"/>
            </a:xfrm>
            <a:prstGeom prst="rect">
              <a:avLst/>
            </a:prstGeom>
          </p:spPr>
          <p:txBody>
            <a:bodyPr wrap="none">
              <a:spAutoFit/>
            </a:bodyPr>
            <a:lstStyle/>
            <a:p>
              <a:r>
                <a:rPr lang="vi-VN" sz="1200" dirty="0">
                  <a:latin typeface="+mj-lt"/>
                </a:rPr>
                <a:t>PI</a:t>
              </a:r>
              <a:endParaRPr lang="en-GB" sz="1200" dirty="0">
                <a:latin typeface="+mj-lt"/>
              </a:endParaRPr>
            </a:p>
          </p:txBody>
        </p:sp>
      </p:grpSp>
      <p:cxnSp>
        <p:nvCxnSpPr>
          <p:cNvPr id="69" name="Straight Arrow Connector 29">
            <a:extLst>
              <a:ext uri="{FF2B5EF4-FFF2-40B4-BE49-F238E27FC236}">
                <a16:creationId xmlns:a16="http://schemas.microsoft.com/office/drawing/2014/main" id="{8A44F4E2-DC0C-EE75-38CA-7FF635D2CD1B}"/>
              </a:ext>
            </a:extLst>
          </p:cNvPr>
          <p:cNvCxnSpPr>
            <a:cxnSpLocks/>
            <a:endCxn id="64" idx="1"/>
          </p:cNvCxnSpPr>
          <p:nvPr/>
        </p:nvCxnSpPr>
        <p:spPr>
          <a:xfrm>
            <a:off x="5074647" y="1596091"/>
            <a:ext cx="694837"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5530837" y="2155987"/>
            <a:ext cx="229805" cy="160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1" name="Nhóm 80">
            <a:extLst>
              <a:ext uri="{FF2B5EF4-FFF2-40B4-BE49-F238E27FC236}">
                <a16:creationId xmlns:a16="http://schemas.microsoft.com/office/drawing/2014/main" id="{76874BE8-2BDC-28A7-4B2C-DBB2E62DFD19}"/>
              </a:ext>
            </a:extLst>
          </p:cNvPr>
          <p:cNvGrpSpPr/>
          <p:nvPr/>
        </p:nvGrpSpPr>
        <p:grpSpPr>
          <a:xfrm>
            <a:off x="6513935" y="1456349"/>
            <a:ext cx="741266" cy="847361"/>
            <a:chOff x="6521555" y="1509689"/>
            <a:chExt cx="741266" cy="847361"/>
          </a:xfrm>
        </p:grpSpPr>
        <p:grpSp>
          <p:nvGrpSpPr>
            <p:cNvPr id="75" name="Nhóm 20">
              <a:extLst>
                <a:ext uri="{FF2B5EF4-FFF2-40B4-BE49-F238E27FC236}">
                  <a16:creationId xmlns:a16="http://schemas.microsoft.com/office/drawing/2014/main" id="{106E4B1C-7529-411F-6A96-31FD2EF503E8}"/>
                </a:ext>
              </a:extLst>
            </p:cNvPr>
            <p:cNvGrpSpPr/>
            <p:nvPr/>
          </p:nvGrpSpPr>
          <p:grpSpPr>
            <a:xfrm>
              <a:off x="6655573" y="1509689"/>
              <a:ext cx="607248" cy="847361"/>
              <a:chOff x="4886632" y="2703871"/>
              <a:chExt cx="649126" cy="481781"/>
            </a:xfrm>
          </p:grpSpPr>
          <p:sp>
            <p:nvSpPr>
              <p:cNvPr id="76" name="Hình chữ nhật 21">
                <a:extLst>
                  <a:ext uri="{FF2B5EF4-FFF2-40B4-BE49-F238E27FC236}">
                    <a16:creationId xmlns:a16="http://schemas.microsoft.com/office/drawing/2014/main" id="{6F88A922-71D5-0DDA-89A0-25A9F5713FE1}"/>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77" name="Rectangle 81">
                    <a:extLst>
                      <a:ext uri="{FF2B5EF4-FFF2-40B4-BE49-F238E27FC236}">
                        <a16:creationId xmlns:a16="http://schemas.microsoft.com/office/drawing/2014/main" id="{6E15F834-EB70-63C5-F7FE-5137BC95E7AB}"/>
                      </a:ext>
                    </a:extLst>
                  </p:cNvPr>
                  <p:cNvSpPr/>
                  <p:nvPr/>
                </p:nvSpPr>
                <p:spPr>
                  <a:xfrm>
                    <a:off x="4969751" y="3014221"/>
                    <a:ext cx="566007" cy="1487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100" i="1" dirty="0" smtClean="0">
                              <a:latin typeface="Cambria Math" panose="02040503050406030204" pitchFamily="18" charset="0"/>
                              <a:ea typeface="Cambria Math" panose="02040503050406030204" pitchFamily="18" charset="0"/>
                            </a:rPr>
                            <m:t>αβ</m:t>
                          </m:r>
                        </m:oMath>
                      </m:oMathPara>
                    </a14:m>
                    <a:endParaRPr lang="en-GB" sz="1100" dirty="0">
                      <a:latin typeface="time"/>
                    </a:endParaRPr>
                  </a:p>
                </p:txBody>
              </p:sp>
            </mc:Choice>
            <mc:Fallback xmlns="">
              <p:sp>
                <p:nvSpPr>
                  <p:cNvPr id="77" name="Rectangle 81">
                    <a:extLst>
                      <a:ext uri="{FF2B5EF4-FFF2-40B4-BE49-F238E27FC236}">
                        <a16:creationId xmlns:a16="http://schemas.microsoft.com/office/drawing/2014/main" xmlns="" id="{6E15F834-EB70-63C5-F7FE-5137BC95E7AB}"/>
                      </a:ext>
                    </a:extLst>
                  </p:cNvPr>
                  <p:cNvSpPr>
                    <a:spLocks noRot="1" noChangeAspect="1" noMove="1" noResize="1" noEditPoints="1" noAdjustHandles="1" noChangeArrowheads="1" noChangeShapeType="1" noTextEdit="1"/>
                  </p:cNvSpPr>
                  <p:nvPr/>
                </p:nvSpPr>
                <p:spPr>
                  <a:xfrm>
                    <a:off x="4969751" y="3014221"/>
                    <a:ext cx="566007" cy="148743"/>
                  </a:xfrm>
                  <a:prstGeom prst="rect">
                    <a:avLst/>
                  </a:prstGeom>
                  <a:blipFill rotWithShape="0">
                    <a:blip r:embed="rId10"/>
                    <a:stretch>
                      <a:fillRect b="-714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78" name="Rectangle 81">
                  <a:extLst>
                    <a:ext uri="{FF2B5EF4-FFF2-40B4-BE49-F238E27FC236}">
                      <a16:creationId xmlns:a16="http://schemas.microsoft.com/office/drawing/2014/main" id="{6E15F834-EB70-63C5-F7FE-5137BC95E7AB}"/>
                    </a:ext>
                  </a:extLst>
                </p:cNvPr>
                <p:cNvSpPr/>
                <p:nvPr/>
              </p:nvSpPr>
              <p:spPr>
                <a:xfrm>
                  <a:off x="6521555" y="1511214"/>
                  <a:ext cx="529491" cy="261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vi-VN" sz="1100" i="1">
                            <a:latin typeface="Cambria Math" panose="02040503050406030204" pitchFamily="18" charset="0"/>
                          </a:rPr>
                          <m:t>dq</m:t>
                        </m:r>
                      </m:oMath>
                    </m:oMathPara>
                  </a14:m>
                  <a:endParaRPr lang="en-GB" sz="1100" dirty="0">
                    <a:latin typeface="time"/>
                  </a:endParaRPr>
                </a:p>
              </p:txBody>
            </p:sp>
          </mc:Choice>
          <mc:Fallback xmlns="">
            <p:sp>
              <p:nvSpPr>
                <p:cNvPr id="78" name="Rectangle 81">
                  <a:extLst>
                    <a:ext uri="{FF2B5EF4-FFF2-40B4-BE49-F238E27FC236}">
                      <a16:creationId xmlns:a16="http://schemas.microsoft.com/office/drawing/2014/main" id="{6E15F834-EB70-63C5-F7FE-5137BC95E7AB}"/>
                    </a:ext>
                  </a:extLst>
                </p:cNvPr>
                <p:cNvSpPr>
                  <a:spLocks noRot="1" noChangeAspect="1" noMove="1" noResize="1" noEditPoints="1" noAdjustHandles="1" noChangeArrowheads="1" noChangeShapeType="1" noTextEdit="1"/>
                </p:cNvSpPr>
                <p:nvPr/>
              </p:nvSpPr>
              <p:spPr>
                <a:xfrm>
                  <a:off x="6521555" y="1511214"/>
                  <a:ext cx="529491" cy="261610"/>
                </a:xfrm>
                <a:prstGeom prst="rect">
                  <a:avLst/>
                </a:prstGeom>
                <a:blipFill>
                  <a:blip r:embed="rId11"/>
                  <a:stretch>
                    <a:fillRect b="-4651"/>
                  </a:stretch>
                </a:blipFill>
              </p:spPr>
              <p:txBody>
                <a:bodyPr/>
                <a:lstStyle/>
                <a:p>
                  <a:r>
                    <a:rPr lang="vi-VN">
                      <a:noFill/>
                    </a:rPr>
                    <a:t> </a:t>
                  </a:r>
                </a:p>
              </p:txBody>
            </p:sp>
          </mc:Fallback>
        </mc:AlternateContent>
        <p:cxnSp>
          <p:nvCxnSpPr>
            <p:cNvPr id="80" name="Straight Connector 79"/>
            <p:cNvCxnSpPr/>
            <p:nvPr/>
          </p:nvCxnSpPr>
          <p:spPr>
            <a:xfrm flipH="1">
              <a:off x="6659331" y="1515034"/>
              <a:ext cx="471816" cy="83991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Nhóm 20">
            <a:extLst>
              <a:ext uri="{FF2B5EF4-FFF2-40B4-BE49-F238E27FC236}">
                <a16:creationId xmlns:a16="http://schemas.microsoft.com/office/drawing/2014/main" id="{106E4B1C-7529-411F-6A96-31FD2EF503E8}"/>
              </a:ext>
            </a:extLst>
          </p:cNvPr>
          <p:cNvGrpSpPr/>
          <p:nvPr/>
        </p:nvGrpSpPr>
        <p:grpSpPr>
          <a:xfrm>
            <a:off x="7499061" y="1453346"/>
            <a:ext cx="769121" cy="847361"/>
            <a:chOff x="4886632" y="2703871"/>
            <a:chExt cx="577372" cy="481781"/>
          </a:xfrm>
        </p:grpSpPr>
        <p:sp>
          <p:nvSpPr>
            <p:cNvPr id="83" name="Hình chữ nhật 21">
              <a:extLst>
                <a:ext uri="{FF2B5EF4-FFF2-40B4-BE49-F238E27FC236}">
                  <a16:creationId xmlns:a16="http://schemas.microsoft.com/office/drawing/2014/main" id="{6F88A922-71D5-0DDA-89A0-25A9F5713FE1}"/>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84" name="Rectangle 81">
              <a:extLst>
                <a:ext uri="{FF2B5EF4-FFF2-40B4-BE49-F238E27FC236}">
                  <a16:creationId xmlns:a16="http://schemas.microsoft.com/office/drawing/2014/main" id="{6E15F834-EB70-63C5-F7FE-5137BC95E7AB}"/>
                </a:ext>
              </a:extLst>
            </p:cNvPr>
            <p:cNvSpPr/>
            <p:nvPr/>
          </p:nvSpPr>
          <p:spPr>
            <a:xfrm>
              <a:off x="4897997" y="2871648"/>
              <a:ext cx="566007" cy="148743"/>
            </a:xfrm>
            <a:prstGeom prst="rect">
              <a:avLst/>
            </a:prstGeom>
          </p:spPr>
          <p:txBody>
            <a:bodyPr wrap="square">
              <a:spAutoFit/>
            </a:bodyPr>
            <a:lstStyle/>
            <a:p>
              <a:r>
                <a:rPr lang="vi-VN" sz="1100" dirty="0">
                  <a:latin typeface="time"/>
                </a:rPr>
                <a:t>Inverter</a:t>
              </a:r>
              <a:endParaRPr lang="en-GB" sz="1100" dirty="0">
                <a:latin typeface="time"/>
              </a:endParaRPr>
            </a:p>
          </p:txBody>
        </p:sp>
      </p:grpSp>
      <p:grpSp>
        <p:nvGrpSpPr>
          <p:cNvPr id="85" name="Nhóm 20">
            <a:extLst>
              <a:ext uri="{FF2B5EF4-FFF2-40B4-BE49-F238E27FC236}">
                <a16:creationId xmlns:a16="http://schemas.microsoft.com/office/drawing/2014/main" id="{106E4B1C-7529-411F-6A96-31FD2EF503E8}"/>
              </a:ext>
            </a:extLst>
          </p:cNvPr>
          <p:cNvGrpSpPr/>
          <p:nvPr/>
        </p:nvGrpSpPr>
        <p:grpSpPr>
          <a:xfrm>
            <a:off x="8517690" y="1306515"/>
            <a:ext cx="857839" cy="1098789"/>
            <a:chOff x="4872781" y="2703871"/>
            <a:chExt cx="566007" cy="481781"/>
          </a:xfrm>
        </p:grpSpPr>
        <p:sp>
          <p:nvSpPr>
            <p:cNvPr id="86" name="Hình chữ nhật 21">
              <a:extLst>
                <a:ext uri="{FF2B5EF4-FFF2-40B4-BE49-F238E27FC236}">
                  <a16:creationId xmlns:a16="http://schemas.microsoft.com/office/drawing/2014/main" id="{6F88A922-71D5-0DDA-89A0-25A9F5713FE1}"/>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87" name="Rectangle 81">
              <a:extLst>
                <a:ext uri="{FF2B5EF4-FFF2-40B4-BE49-F238E27FC236}">
                  <a16:creationId xmlns:a16="http://schemas.microsoft.com/office/drawing/2014/main" id="{6E15F834-EB70-63C5-F7FE-5137BC95E7AB}"/>
                </a:ext>
              </a:extLst>
            </p:cNvPr>
            <p:cNvSpPr/>
            <p:nvPr/>
          </p:nvSpPr>
          <p:spPr>
            <a:xfrm>
              <a:off x="4872781" y="2812671"/>
              <a:ext cx="566007" cy="341233"/>
            </a:xfrm>
            <a:prstGeom prst="rect">
              <a:avLst/>
            </a:prstGeom>
          </p:spPr>
          <p:txBody>
            <a:bodyPr wrap="square">
              <a:spAutoFit/>
            </a:bodyPr>
            <a:lstStyle/>
            <a:p>
              <a:pPr algn="ctr"/>
              <a:r>
                <a:rPr lang="vi-VN" sz="1100" dirty="0">
                  <a:latin typeface="time"/>
                </a:rPr>
                <a:t>Hybrid</a:t>
              </a:r>
            </a:p>
            <a:p>
              <a:pPr algn="ctr"/>
              <a:r>
                <a:rPr lang="vi-VN" sz="1100" dirty="0">
                  <a:latin typeface="time"/>
                </a:rPr>
                <a:t>Step</a:t>
              </a:r>
            </a:p>
            <a:p>
              <a:pPr algn="ctr"/>
              <a:r>
                <a:rPr lang="vi-VN" sz="1100" dirty="0">
                  <a:latin typeface="time"/>
                </a:rPr>
                <a:t>Motor</a:t>
              </a:r>
              <a:endParaRPr lang="en-GB" sz="1100" dirty="0">
                <a:latin typeface="time"/>
              </a:endParaRPr>
            </a:p>
          </p:txBody>
        </p:sp>
      </p:grpSp>
      <p:cxnSp>
        <p:nvCxnSpPr>
          <p:cNvPr id="88"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6286432" y="1596091"/>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6282365" y="2155987"/>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7131916" y="1596091"/>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7131293" y="215718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8179410" y="156376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8179410" y="2192752"/>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8179410" y="177437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8180724" y="198408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3475184" y="187923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2050530" y="1880747"/>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9312250" y="1563769"/>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9312250" y="2194848"/>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9312249" y="1763195"/>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29">
            <a:extLst>
              <a:ext uri="{FF2B5EF4-FFF2-40B4-BE49-F238E27FC236}">
                <a16:creationId xmlns:a16="http://schemas.microsoft.com/office/drawing/2014/main" id="{8A44F4E2-DC0C-EE75-38CA-7FF635D2CD1B}"/>
              </a:ext>
            </a:extLst>
          </p:cNvPr>
          <p:cNvCxnSpPr>
            <a:cxnSpLocks/>
          </p:cNvCxnSpPr>
          <p:nvPr/>
        </p:nvCxnSpPr>
        <p:spPr>
          <a:xfrm flipV="1">
            <a:off x="9312249" y="1976930"/>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p:cNvSpPr txBox="1"/>
              <p:nvPr/>
            </p:nvSpPr>
            <p:spPr>
              <a:xfrm>
                <a:off x="3530025" y="1604067"/>
                <a:ext cx="20345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600" i="1" smtClean="0">
                              <a:latin typeface="Cambria Math" panose="02040503050406030204" pitchFamily="18" charset="0"/>
                            </a:rPr>
                          </m:ctrlPr>
                        </m:sSubSupPr>
                        <m:e>
                          <m:r>
                            <a:rPr lang="vi-VN" sz="1600" i="1">
                              <a:latin typeface="Cambria Math" panose="02040503050406030204" pitchFamily="18" charset="0"/>
                            </a:rPr>
                            <m:t>𝑖</m:t>
                          </m:r>
                        </m:e>
                        <m:sub>
                          <m:r>
                            <a:rPr lang="vi-VN" sz="1600" i="1">
                              <a:latin typeface="Cambria Math" panose="02040503050406030204" pitchFamily="18" charset="0"/>
                            </a:rPr>
                            <m:t>𝑠</m:t>
                          </m:r>
                        </m:sub>
                        <m:sup>
                          <m:r>
                            <a:rPr lang="vi-VN" sz="1600" b="0" i="1" smtClean="0">
                              <a:latin typeface="Cambria Math" panose="02040503050406030204" pitchFamily="18" charset="0"/>
                            </a:rPr>
                            <m:t>∗</m:t>
                          </m:r>
                        </m:sup>
                      </m:sSubSup>
                    </m:oMath>
                  </m:oMathPara>
                </a14:m>
                <a:endParaRPr lang="en-GB" sz="1600" i="1" dirty="0"/>
              </a:p>
            </p:txBody>
          </p:sp>
        </mc:Choice>
        <mc:Fallback xmlns="">
          <p:sp>
            <p:nvSpPr>
              <p:cNvPr id="111" name="TextBox 110"/>
              <p:cNvSpPr txBox="1">
                <a:spLocks noRot="1" noChangeAspect="1" noMove="1" noResize="1" noEditPoints="1" noAdjustHandles="1" noChangeArrowheads="1" noChangeShapeType="1" noTextEdit="1"/>
              </p:cNvSpPr>
              <p:nvPr/>
            </p:nvSpPr>
            <p:spPr>
              <a:xfrm>
                <a:off x="3530025" y="1604067"/>
                <a:ext cx="203454" cy="246221"/>
              </a:xfrm>
              <a:prstGeom prst="rect">
                <a:avLst/>
              </a:prstGeom>
              <a:blipFill>
                <a:blip r:embed="rId12"/>
                <a:stretch>
                  <a:fillRect l="-21212" r="-6061" b="-97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4400218" y="1899428"/>
                <a:ext cx="19114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𝑖</m:t>
                          </m:r>
                        </m:e>
                        <m:sub>
                          <m:r>
                            <a:rPr lang="vi-VN" sz="1400" i="1">
                              <a:latin typeface="Cambria Math" panose="02040503050406030204" pitchFamily="18" charset="0"/>
                            </a:rPr>
                            <m:t>𝑑</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112" name="TextBox 111"/>
              <p:cNvSpPr txBox="1">
                <a:spLocks noRot="1" noChangeAspect="1" noMove="1" noResize="1" noEditPoints="1" noAdjustHandles="1" noChangeArrowheads="1" noChangeShapeType="1" noTextEdit="1"/>
              </p:cNvSpPr>
              <p:nvPr/>
            </p:nvSpPr>
            <p:spPr>
              <a:xfrm>
                <a:off x="4400218" y="1899428"/>
                <a:ext cx="191143" cy="215444"/>
              </a:xfrm>
              <a:prstGeom prst="rect">
                <a:avLst/>
              </a:prstGeom>
              <a:blipFill>
                <a:blip r:embed="rId13"/>
                <a:stretch>
                  <a:fillRect l="-25806" r="-3226" b="-1714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4392566" y="1337782"/>
                <a:ext cx="18614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𝑖</m:t>
                          </m:r>
                        </m:e>
                        <m:sub>
                          <m:r>
                            <a:rPr lang="vi-VN" sz="1400" i="1">
                              <a:latin typeface="Cambria Math" panose="02040503050406030204" pitchFamily="18" charset="0"/>
                            </a:rPr>
                            <m:t>𝑞</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113" name="TextBox 112"/>
              <p:cNvSpPr txBox="1">
                <a:spLocks noRot="1" noChangeAspect="1" noMove="1" noResize="1" noEditPoints="1" noAdjustHandles="1" noChangeArrowheads="1" noChangeShapeType="1" noTextEdit="1"/>
              </p:cNvSpPr>
              <p:nvPr/>
            </p:nvSpPr>
            <p:spPr>
              <a:xfrm>
                <a:off x="4392566" y="1337782"/>
                <a:ext cx="186141" cy="232051"/>
              </a:xfrm>
              <a:prstGeom prst="rect">
                <a:avLst/>
              </a:prstGeom>
              <a:blipFill>
                <a:blip r:embed="rId14"/>
                <a:stretch>
                  <a:fillRect l="-26667" r="-6667" b="-1794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4" name="Hộp Văn bản 81">
                <a:extLst>
                  <a:ext uri="{FF2B5EF4-FFF2-40B4-BE49-F238E27FC236}">
                    <a16:creationId xmlns:a16="http://schemas.microsoft.com/office/drawing/2014/main" id="{A4EF4266-882A-0CB3-7ED6-D5A35F9C70ED}"/>
                  </a:ext>
                </a:extLst>
              </p:cNvPr>
              <p:cNvSpPr txBox="1"/>
              <p:nvPr/>
            </p:nvSpPr>
            <p:spPr>
              <a:xfrm>
                <a:off x="9314002" y="1347715"/>
                <a:ext cx="269304"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200" i="1" dirty="0" smtClean="0">
                              <a:latin typeface="Cambria Math" panose="02040503050406030204" pitchFamily="18" charset="0"/>
                            </a:rPr>
                          </m:ctrlPr>
                        </m:sSubPr>
                        <m:e>
                          <m:r>
                            <a:rPr lang="vi-VN" sz="1200" i="1" dirty="0">
                              <a:latin typeface="Cambria Math" panose="02040503050406030204" pitchFamily="18" charset="0"/>
                            </a:rPr>
                            <m:t>𝑉</m:t>
                          </m:r>
                        </m:e>
                        <m:sub>
                          <m:r>
                            <a:rPr lang="vi-VN" sz="1200" i="1" dirty="0">
                              <a:latin typeface="Cambria Math" panose="02040503050406030204" pitchFamily="18" charset="0"/>
                            </a:rPr>
                            <m:t>𝑝h</m:t>
                          </m:r>
                        </m:sub>
                      </m:sSub>
                    </m:oMath>
                  </m:oMathPara>
                </a14:m>
                <a:endParaRPr lang="vi-VN" i="1" dirty="0"/>
              </a:p>
            </p:txBody>
          </p:sp>
        </mc:Choice>
        <mc:Fallback xmlns="">
          <p:sp>
            <p:nvSpPr>
              <p:cNvPr id="114" name="Hộp Văn bản 81">
                <a:extLst>
                  <a:ext uri="{FF2B5EF4-FFF2-40B4-BE49-F238E27FC236}">
                    <a16:creationId xmlns:a16="http://schemas.microsoft.com/office/drawing/2014/main" id="{A4EF4266-882A-0CB3-7ED6-D5A35F9C70ED}"/>
                  </a:ext>
                </a:extLst>
              </p:cNvPr>
              <p:cNvSpPr txBox="1">
                <a:spLocks noRot="1" noChangeAspect="1" noMove="1" noResize="1" noEditPoints="1" noAdjustHandles="1" noChangeArrowheads="1" noChangeShapeType="1" noTextEdit="1"/>
              </p:cNvSpPr>
              <p:nvPr/>
            </p:nvSpPr>
            <p:spPr>
              <a:xfrm>
                <a:off x="9314002" y="1347715"/>
                <a:ext cx="269304" cy="198965"/>
              </a:xfrm>
              <a:prstGeom prst="rect">
                <a:avLst/>
              </a:prstGeom>
              <a:blipFill>
                <a:blip r:embed="rId15"/>
                <a:stretch>
                  <a:fillRect l="-11364" r="-6818" b="-2121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5" name="Hộp Văn bản 81">
                <a:extLst>
                  <a:ext uri="{FF2B5EF4-FFF2-40B4-BE49-F238E27FC236}">
                    <a16:creationId xmlns:a16="http://schemas.microsoft.com/office/drawing/2014/main" id="{A4EF4266-882A-0CB3-7ED6-D5A35F9C70ED}"/>
                  </a:ext>
                </a:extLst>
              </p:cNvPr>
              <p:cNvSpPr txBox="1"/>
              <p:nvPr/>
            </p:nvSpPr>
            <p:spPr>
              <a:xfrm>
                <a:off x="9332979" y="1560058"/>
                <a:ext cx="242246"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200" i="1" dirty="0" smtClean="0">
                              <a:latin typeface="Cambria Math" panose="02040503050406030204" pitchFamily="18" charset="0"/>
                            </a:rPr>
                          </m:ctrlPr>
                        </m:sSubPr>
                        <m:e>
                          <m:r>
                            <a:rPr lang="vi-VN" sz="1200" i="1" dirty="0">
                              <a:latin typeface="Cambria Math" panose="02040503050406030204" pitchFamily="18" charset="0"/>
                            </a:rPr>
                            <m:t>𝐼</m:t>
                          </m:r>
                        </m:e>
                        <m:sub>
                          <m:r>
                            <a:rPr lang="vi-VN" sz="1200" i="1" dirty="0">
                              <a:latin typeface="Cambria Math" panose="02040503050406030204" pitchFamily="18" charset="0"/>
                            </a:rPr>
                            <m:t>𝑝h</m:t>
                          </m:r>
                        </m:sub>
                      </m:sSub>
                    </m:oMath>
                  </m:oMathPara>
                </a14:m>
                <a:endParaRPr lang="vi-VN" i="1" dirty="0"/>
              </a:p>
            </p:txBody>
          </p:sp>
        </mc:Choice>
        <mc:Fallback xmlns="">
          <p:sp>
            <p:nvSpPr>
              <p:cNvPr id="115" name="Hộp Văn bản 81">
                <a:extLst>
                  <a:ext uri="{FF2B5EF4-FFF2-40B4-BE49-F238E27FC236}">
                    <a16:creationId xmlns:a16="http://schemas.microsoft.com/office/drawing/2014/main" id="{A4EF4266-882A-0CB3-7ED6-D5A35F9C70ED}"/>
                  </a:ext>
                </a:extLst>
              </p:cNvPr>
              <p:cNvSpPr txBox="1">
                <a:spLocks noRot="1" noChangeAspect="1" noMove="1" noResize="1" noEditPoints="1" noAdjustHandles="1" noChangeArrowheads="1" noChangeShapeType="1" noTextEdit="1"/>
              </p:cNvSpPr>
              <p:nvPr/>
            </p:nvSpPr>
            <p:spPr>
              <a:xfrm>
                <a:off x="9332979" y="1560058"/>
                <a:ext cx="242246" cy="198965"/>
              </a:xfrm>
              <a:prstGeom prst="rect">
                <a:avLst/>
              </a:prstGeom>
              <a:blipFill>
                <a:blip r:embed="rId16"/>
                <a:stretch>
                  <a:fillRect l="-12500" b="-1515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5" name="Hộp Văn bản 54">
                <a:extLst>
                  <a:ext uri="{FF2B5EF4-FFF2-40B4-BE49-F238E27FC236}">
                    <a16:creationId xmlns:a16="http://schemas.microsoft.com/office/drawing/2014/main" id="{A3E67BC8-3D8E-C088-4DF3-376293C294FD}"/>
                  </a:ext>
                </a:extLst>
              </p:cNvPr>
              <p:cNvSpPr txBox="1"/>
              <p:nvPr/>
            </p:nvSpPr>
            <p:spPr>
              <a:xfrm>
                <a:off x="9226216" y="1759126"/>
                <a:ext cx="41237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200" i="1" dirty="0" smtClean="0">
                          <a:latin typeface="Cambria Math" panose="02040503050406030204" pitchFamily="18" charset="0"/>
                        </a:rPr>
                        <m:t>𝜔</m:t>
                      </m:r>
                    </m:oMath>
                  </m:oMathPara>
                </a14:m>
                <a:endParaRPr lang="vi-VN" sz="1600" dirty="0"/>
              </a:p>
            </p:txBody>
          </p:sp>
        </mc:Choice>
        <mc:Fallback xmlns="">
          <p:sp>
            <p:nvSpPr>
              <p:cNvPr id="55" name="Hộp Văn bản 54">
                <a:extLst>
                  <a:ext uri="{FF2B5EF4-FFF2-40B4-BE49-F238E27FC236}">
                    <a16:creationId xmlns:a16="http://schemas.microsoft.com/office/drawing/2014/main" id="{A3E67BC8-3D8E-C088-4DF3-376293C294FD}"/>
                  </a:ext>
                </a:extLst>
              </p:cNvPr>
              <p:cNvSpPr txBox="1">
                <a:spLocks noRot="1" noChangeAspect="1" noMove="1" noResize="1" noEditPoints="1" noAdjustHandles="1" noChangeArrowheads="1" noChangeShapeType="1" noTextEdit="1"/>
              </p:cNvSpPr>
              <p:nvPr/>
            </p:nvSpPr>
            <p:spPr>
              <a:xfrm>
                <a:off x="9226216" y="1759126"/>
                <a:ext cx="412376" cy="276999"/>
              </a:xfrm>
              <a:prstGeom prst="rect">
                <a:avLst/>
              </a:prstGeom>
              <a:blipFill>
                <a:blip r:embed="rId17"/>
                <a:stretch>
                  <a:fillRect/>
                </a:stretch>
              </a:blipFill>
            </p:spPr>
            <p:txBody>
              <a:bodyPr/>
              <a:lstStyle/>
              <a:p>
                <a:r>
                  <a:rPr lang="vi-VN">
                    <a:noFill/>
                  </a:rPr>
                  <a:t> </a:t>
                </a:r>
              </a:p>
            </p:txBody>
          </p:sp>
        </mc:Fallback>
      </mc:AlternateContent>
      <p:grpSp>
        <p:nvGrpSpPr>
          <p:cNvPr id="89" name="Nhóm 88">
            <a:extLst>
              <a:ext uri="{FF2B5EF4-FFF2-40B4-BE49-F238E27FC236}">
                <a16:creationId xmlns:a16="http://schemas.microsoft.com/office/drawing/2014/main" id="{0BD2C754-1E02-648F-5CE3-1491926C94C8}"/>
              </a:ext>
            </a:extLst>
          </p:cNvPr>
          <p:cNvGrpSpPr/>
          <p:nvPr/>
        </p:nvGrpSpPr>
        <p:grpSpPr>
          <a:xfrm>
            <a:off x="7131982" y="2859497"/>
            <a:ext cx="708598" cy="860304"/>
            <a:chOff x="6530010" y="1496746"/>
            <a:chExt cx="708598" cy="860304"/>
          </a:xfrm>
        </p:grpSpPr>
        <p:grpSp>
          <p:nvGrpSpPr>
            <p:cNvPr id="97" name="Nhóm 20">
              <a:extLst>
                <a:ext uri="{FF2B5EF4-FFF2-40B4-BE49-F238E27FC236}">
                  <a16:creationId xmlns:a16="http://schemas.microsoft.com/office/drawing/2014/main" id="{435AB32D-1808-12A2-560E-BD5FE3CA9DAC}"/>
                </a:ext>
              </a:extLst>
            </p:cNvPr>
            <p:cNvGrpSpPr/>
            <p:nvPr/>
          </p:nvGrpSpPr>
          <p:grpSpPr>
            <a:xfrm>
              <a:off x="6530010" y="1509689"/>
              <a:ext cx="603858" cy="847361"/>
              <a:chOff x="4752408" y="2703871"/>
              <a:chExt cx="645502" cy="481781"/>
            </a:xfrm>
          </p:grpSpPr>
          <p:sp>
            <p:nvSpPr>
              <p:cNvPr id="103" name="Hình chữ nhật 21">
                <a:extLst>
                  <a:ext uri="{FF2B5EF4-FFF2-40B4-BE49-F238E27FC236}">
                    <a16:creationId xmlns:a16="http://schemas.microsoft.com/office/drawing/2014/main" id="{CC40A372-DEE0-2666-B395-486507D6E04C}"/>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104" name="Rectangle 81">
                    <a:extLst>
                      <a:ext uri="{FF2B5EF4-FFF2-40B4-BE49-F238E27FC236}">
                        <a16:creationId xmlns:a16="http://schemas.microsoft.com/office/drawing/2014/main" id="{469BDF41-32B7-8D0C-1A3F-6A9E3D198A1B}"/>
                      </a:ext>
                    </a:extLst>
                  </p:cNvPr>
                  <p:cNvSpPr/>
                  <p:nvPr/>
                </p:nvSpPr>
                <p:spPr>
                  <a:xfrm>
                    <a:off x="4752408" y="2724082"/>
                    <a:ext cx="566007" cy="1487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100" i="1" dirty="0" smtClean="0">
                              <a:latin typeface="Cambria Math" panose="02040503050406030204" pitchFamily="18" charset="0"/>
                              <a:ea typeface="Cambria Math" panose="02040503050406030204" pitchFamily="18" charset="0"/>
                            </a:rPr>
                            <m:t>αβ</m:t>
                          </m:r>
                        </m:oMath>
                      </m:oMathPara>
                    </a14:m>
                    <a:endParaRPr lang="en-GB" sz="1100" dirty="0">
                      <a:latin typeface="time"/>
                    </a:endParaRPr>
                  </a:p>
                </p:txBody>
              </p:sp>
            </mc:Choice>
            <mc:Fallback xmlns="">
              <p:sp>
                <p:nvSpPr>
                  <p:cNvPr id="104" name="Rectangle 81">
                    <a:extLst>
                      <a:ext uri="{FF2B5EF4-FFF2-40B4-BE49-F238E27FC236}">
                        <a16:creationId xmlns:a16="http://schemas.microsoft.com/office/drawing/2014/main" id="{469BDF41-32B7-8D0C-1A3F-6A9E3D198A1B}"/>
                      </a:ext>
                    </a:extLst>
                  </p:cNvPr>
                  <p:cNvSpPr>
                    <a:spLocks noRot="1" noChangeAspect="1" noMove="1" noResize="1" noEditPoints="1" noAdjustHandles="1" noChangeArrowheads="1" noChangeShapeType="1" noTextEdit="1"/>
                  </p:cNvSpPr>
                  <p:nvPr/>
                </p:nvSpPr>
                <p:spPr>
                  <a:xfrm>
                    <a:off x="4752408" y="2724082"/>
                    <a:ext cx="566007" cy="148743"/>
                  </a:xfrm>
                  <a:prstGeom prst="rect">
                    <a:avLst/>
                  </a:prstGeom>
                  <a:blipFill>
                    <a:blip r:embed="rId18"/>
                    <a:stretch>
                      <a:fillRect b="-4651"/>
                    </a:stretch>
                  </a:blipFill>
                </p:spPr>
                <p:txBody>
                  <a:bodyPr/>
                  <a:lstStyle/>
                  <a:p>
                    <a:r>
                      <a:rPr lang="vi-VN">
                        <a:noFill/>
                      </a:rPr>
                      <a:t> </a:t>
                    </a:r>
                  </a:p>
                </p:txBody>
              </p:sp>
            </mc:Fallback>
          </mc:AlternateContent>
        </p:grpSp>
        <mc:AlternateContent xmlns:mc="http://schemas.openxmlformats.org/markup-compatibility/2006" xmlns:a14="http://schemas.microsoft.com/office/drawing/2010/main">
          <mc:Choice Requires="a14">
            <p:sp>
              <p:nvSpPr>
                <p:cNvPr id="101" name="Rectangle 81">
                  <a:extLst>
                    <a:ext uri="{FF2B5EF4-FFF2-40B4-BE49-F238E27FC236}">
                      <a16:creationId xmlns:a16="http://schemas.microsoft.com/office/drawing/2014/main" id="{5788C3C6-E117-6BE6-ECBE-1EDDD87D6E66}"/>
                    </a:ext>
                  </a:extLst>
                </p:cNvPr>
                <p:cNvSpPr/>
                <p:nvPr/>
              </p:nvSpPr>
              <p:spPr>
                <a:xfrm>
                  <a:off x="6709117" y="2057844"/>
                  <a:ext cx="529491" cy="261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vi-VN" sz="1100" i="1">
                            <a:latin typeface="Cambria Math" panose="02040503050406030204" pitchFamily="18" charset="0"/>
                          </a:rPr>
                          <m:t>dq</m:t>
                        </m:r>
                      </m:oMath>
                    </m:oMathPara>
                  </a14:m>
                  <a:endParaRPr lang="en-GB" sz="1100" dirty="0">
                    <a:latin typeface="time"/>
                  </a:endParaRPr>
                </a:p>
              </p:txBody>
            </p:sp>
          </mc:Choice>
          <mc:Fallback xmlns="">
            <p:sp>
              <p:nvSpPr>
                <p:cNvPr id="101" name="Rectangle 81">
                  <a:extLst>
                    <a:ext uri="{FF2B5EF4-FFF2-40B4-BE49-F238E27FC236}">
                      <a16:creationId xmlns:a16="http://schemas.microsoft.com/office/drawing/2014/main" id="{5788C3C6-E117-6BE6-ECBE-1EDDD87D6E66}"/>
                    </a:ext>
                  </a:extLst>
                </p:cNvPr>
                <p:cNvSpPr>
                  <a:spLocks noRot="1" noChangeAspect="1" noMove="1" noResize="1" noEditPoints="1" noAdjustHandles="1" noChangeArrowheads="1" noChangeShapeType="1" noTextEdit="1"/>
                </p:cNvSpPr>
                <p:nvPr/>
              </p:nvSpPr>
              <p:spPr>
                <a:xfrm>
                  <a:off x="6709117" y="2057844"/>
                  <a:ext cx="529491" cy="261610"/>
                </a:xfrm>
                <a:prstGeom prst="rect">
                  <a:avLst/>
                </a:prstGeom>
                <a:blipFill>
                  <a:blip r:embed="rId19"/>
                  <a:stretch>
                    <a:fillRect b="-4651"/>
                  </a:stretch>
                </a:blipFill>
              </p:spPr>
              <p:txBody>
                <a:bodyPr/>
                <a:lstStyle/>
                <a:p>
                  <a:r>
                    <a:rPr lang="vi-VN">
                      <a:noFill/>
                    </a:rPr>
                    <a:t> </a:t>
                  </a:r>
                </a:p>
              </p:txBody>
            </p:sp>
          </mc:Fallback>
        </mc:AlternateContent>
        <p:cxnSp>
          <p:nvCxnSpPr>
            <p:cNvPr id="102" name="Straight Connector 79">
              <a:extLst>
                <a:ext uri="{FF2B5EF4-FFF2-40B4-BE49-F238E27FC236}">
                  <a16:creationId xmlns:a16="http://schemas.microsoft.com/office/drawing/2014/main" id="{7EAE9946-1F0B-83A5-C325-46509E56B55D}"/>
                </a:ext>
              </a:extLst>
            </p:cNvPr>
            <p:cNvCxnSpPr/>
            <p:nvPr/>
          </p:nvCxnSpPr>
          <p:spPr>
            <a:xfrm flipH="1">
              <a:off x="6659331" y="1496746"/>
              <a:ext cx="471816" cy="83991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Đường kết nối: Mũi tên Gấp khúc 30">
            <a:extLst>
              <a:ext uri="{FF2B5EF4-FFF2-40B4-BE49-F238E27FC236}">
                <a16:creationId xmlns:a16="http://schemas.microsoft.com/office/drawing/2014/main" id="{9552A134-D69C-005C-BA35-BE7BE3E7CB9F}"/>
              </a:ext>
            </a:extLst>
          </p:cNvPr>
          <p:cNvCxnSpPr>
            <a:cxnSpLocks/>
          </p:cNvCxnSpPr>
          <p:nvPr/>
        </p:nvCxnSpPr>
        <p:spPr>
          <a:xfrm rot="10800000" flipV="1">
            <a:off x="7733134" y="2205767"/>
            <a:ext cx="1663389" cy="890347"/>
          </a:xfrm>
          <a:prstGeom prst="bentConnector3">
            <a:avLst>
              <a:gd name="adj1" fmla="val -16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Đường kết nối: Mũi tên Gấp khúc 30">
            <a:extLst>
              <a:ext uri="{FF2B5EF4-FFF2-40B4-BE49-F238E27FC236}">
                <a16:creationId xmlns:a16="http://schemas.microsoft.com/office/drawing/2014/main" id="{F58592AE-CBFE-9E04-4A29-940C1CC66917}"/>
              </a:ext>
            </a:extLst>
          </p:cNvPr>
          <p:cNvCxnSpPr>
            <a:cxnSpLocks/>
          </p:cNvCxnSpPr>
          <p:nvPr/>
        </p:nvCxnSpPr>
        <p:spPr>
          <a:xfrm rot="10800000" flipV="1">
            <a:off x="7739360" y="1776563"/>
            <a:ext cx="1843947" cy="1709812"/>
          </a:xfrm>
          <a:prstGeom prst="bentConnector3">
            <a:avLst>
              <a:gd name="adj1" fmla="val -25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Đường kết nối: Mũi tên Gấp khúc 30">
            <a:extLst>
              <a:ext uri="{FF2B5EF4-FFF2-40B4-BE49-F238E27FC236}">
                <a16:creationId xmlns:a16="http://schemas.microsoft.com/office/drawing/2014/main" id="{0244E62A-1A6D-D632-1727-071812BA9CC5}"/>
              </a:ext>
            </a:extLst>
          </p:cNvPr>
          <p:cNvCxnSpPr>
            <a:cxnSpLocks/>
            <a:endCxn id="59" idx="4"/>
          </p:cNvCxnSpPr>
          <p:nvPr/>
        </p:nvCxnSpPr>
        <p:spPr>
          <a:xfrm rot="10800000" flipV="1">
            <a:off x="1930951" y="1988679"/>
            <a:ext cx="7824105" cy="7120"/>
          </a:xfrm>
          <a:prstGeom prst="bentConnector4">
            <a:avLst>
              <a:gd name="adj1" fmla="val 78"/>
              <a:gd name="adj2" fmla="val 2702685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Đường kết nối: Mũi tên Gấp khúc 30">
            <a:extLst>
              <a:ext uri="{FF2B5EF4-FFF2-40B4-BE49-F238E27FC236}">
                <a16:creationId xmlns:a16="http://schemas.microsoft.com/office/drawing/2014/main" id="{C8141E31-9231-E6B7-466C-775DC81C1D05}"/>
              </a:ext>
            </a:extLst>
          </p:cNvPr>
          <p:cNvCxnSpPr>
            <a:cxnSpLocks/>
            <a:endCxn id="76" idx="2"/>
          </p:cNvCxnSpPr>
          <p:nvPr/>
        </p:nvCxnSpPr>
        <p:spPr>
          <a:xfrm rot="10800000">
            <a:off x="6887101" y="2303711"/>
            <a:ext cx="2512943" cy="389583"/>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Đường kết nối: Mũi tên Gấp khúc 30">
            <a:extLst>
              <a:ext uri="{FF2B5EF4-FFF2-40B4-BE49-F238E27FC236}">
                <a16:creationId xmlns:a16="http://schemas.microsoft.com/office/drawing/2014/main" id="{4E39F96C-C278-BC37-0903-9B217C9BB21F}"/>
              </a:ext>
            </a:extLst>
          </p:cNvPr>
          <p:cNvCxnSpPr>
            <a:cxnSpLocks/>
            <a:endCxn id="51" idx="4"/>
          </p:cNvCxnSpPr>
          <p:nvPr/>
        </p:nvCxnSpPr>
        <p:spPr>
          <a:xfrm rot="10800000">
            <a:off x="5405185" y="2279593"/>
            <a:ext cx="1850017" cy="80381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Đường kết nối: Mũi tên Gấp khúc 30">
            <a:extLst>
              <a:ext uri="{FF2B5EF4-FFF2-40B4-BE49-F238E27FC236}">
                <a16:creationId xmlns:a16="http://schemas.microsoft.com/office/drawing/2014/main" id="{3801C72E-6EE7-2FFE-B055-2B554DBC21F4}"/>
              </a:ext>
            </a:extLst>
          </p:cNvPr>
          <p:cNvCxnSpPr>
            <a:cxnSpLocks/>
            <a:endCxn id="47" idx="4"/>
          </p:cNvCxnSpPr>
          <p:nvPr/>
        </p:nvCxnSpPr>
        <p:spPr>
          <a:xfrm rot="10800000">
            <a:off x="4961726" y="1725105"/>
            <a:ext cx="2282082" cy="176127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Hộp Văn bản 148">
                <a:extLst>
                  <a:ext uri="{FF2B5EF4-FFF2-40B4-BE49-F238E27FC236}">
                    <a16:creationId xmlns:a16="http://schemas.microsoft.com/office/drawing/2014/main" id="{36C2DE1A-FD17-3D5B-F746-E6C34ED6500D}"/>
                  </a:ext>
                </a:extLst>
              </p:cNvPr>
              <p:cNvSpPr txBox="1"/>
              <p:nvPr/>
            </p:nvSpPr>
            <p:spPr>
              <a:xfrm>
                <a:off x="6529951" y="3486375"/>
                <a:ext cx="19575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400" i="1" smtClean="0">
                              <a:latin typeface="Cambria Math" panose="02040503050406030204" pitchFamily="18" charset="0"/>
                            </a:rPr>
                          </m:ctrlPr>
                        </m:sSubPr>
                        <m:e>
                          <m:r>
                            <a:rPr lang="vi-VN" sz="1400" i="1">
                              <a:latin typeface="Cambria Math" panose="02040503050406030204" pitchFamily="18" charset="0"/>
                            </a:rPr>
                            <m:t>𝑖</m:t>
                          </m:r>
                        </m:e>
                        <m:sub>
                          <m:r>
                            <a:rPr lang="vi-VN" sz="1400" i="1">
                              <a:latin typeface="Cambria Math" panose="02040503050406030204" pitchFamily="18" charset="0"/>
                            </a:rPr>
                            <m:t>𝑞</m:t>
                          </m:r>
                        </m:sub>
                      </m:sSub>
                    </m:oMath>
                  </m:oMathPara>
                </a14:m>
                <a:endParaRPr lang="vi-VN" sz="1400" i="1" dirty="0"/>
              </a:p>
            </p:txBody>
          </p:sp>
        </mc:Choice>
        <mc:Fallback xmlns="">
          <p:sp>
            <p:nvSpPr>
              <p:cNvPr id="149" name="Hộp Văn bản 148">
                <a:extLst>
                  <a:ext uri="{FF2B5EF4-FFF2-40B4-BE49-F238E27FC236}">
                    <a16:creationId xmlns:a16="http://schemas.microsoft.com/office/drawing/2014/main" id="{36C2DE1A-FD17-3D5B-F746-E6C34ED6500D}"/>
                  </a:ext>
                </a:extLst>
              </p:cNvPr>
              <p:cNvSpPr txBox="1">
                <a:spLocks noRot="1" noChangeAspect="1" noMove="1" noResize="1" noEditPoints="1" noAdjustHandles="1" noChangeArrowheads="1" noChangeShapeType="1" noTextEdit="1"/>
              </p:cNvSpPr>
              <p:nvPr/>
            </p:nvSpPr>
            <p:spPr>
              <a:xfrm>
                <a:off x="6529951" y="3486375"/>
                <a:ext cx="195759" cy="232051"/>
              </a:xfrm>
              <a:prstGeom prst="rect">
                <a:avLst/>
              </a:prstGeom>
              <a:blipFill>
                <a:blip r:embed="rId20"/>
                <a:stretch>
                  <a:fillRect l="-18750" r="-6250" b="-184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1" name="Hộp Văn bản 150">
                <a:extLst>
                  <a:ext uri="{FF2B5EF4-FFF2-40B4-BE49-F238E27FC236}">
                    <a16:creationId xmlns:a16="http://schemas.microsoft.com/office/drawing/2014/main" id="{ADA6650F-9D38-A19E-DC69-6A0E9C8ECF2A}"/>
                  </a:ext>
                </a:extLst>
              </p:cNvPr>
              <p:cNvSpPr txBox="1"/>
              <p:nvPr/>
            </p:nvSpPr>
            <p:spPr>
              <a:xfrm>
                <a:off x="6503623" y="2818649"/>
                <a:ext cx="200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400" i="1" smtClean="0">
                              <a:latin typeface="Cambria Math" panose="02040503050406030204" pitchFamily="18" charset="0"/>
                            </a:rPr>
                          </m:ctrlPr>
                        </m:sSubPr>
                        <m:e>
                          <m:r>
                            <a:rPr lang="vi-VN" sz="1400" i="1">
                              <a:latin typeface="Cambria Math" panose="02040503050406030204" pitchFamily="18" charset="0"/>
                            </a:rPr>
                            <m:t>𝑖</m:t>
                          </m:r>
                        </m:e>
                        <m:sub>
                          <m:r>
                            <a:rPr lang="vi-VN" sz="1400" i="1">
                              <a:latin typeface="Cambria Math" panose="02040503050406030204" pitchFamily="18" charset="0"/>
                            </a:rPr>
                            <m:t>𝑑</m:t>
                          </m:r>
                        </m:sub>
                      </m:sSub>
                    </m:oMath>
                  </m:oMathPara>
                </a14:m>
                <a:endParaRPr lang="vi-VN" sz="1400" i="1" dirty="0"/>
              </a:p>
            </p:txBody>
          </p:sp>
        </mc:Choice>
        <mc:Fallback xmlns="">
          <p:sp>
            <p:nvSpPr>
              <p:cNvPr id="151" name="Hộp Văn bản 150">
                <a:extLst>
                  <a:ext uri="{FF2B5EF4-FFF2-40B4-BE49-F238E27FC236}">
                    <a16:creationId xmlns:a16="http://schemas.microsoft.com/office/drawing/2014/main" id="{ADA6650F-9D38-A19E-DC69-6A0E9C8ECF2A}"/>
                  </a:ext>
                </a:extLst>
              </p:cNvPr>
              <p:cNvSpPr txBox="1">
                <a:spLocks noRot="1" noChangeAspect="1" noMove="1" noResize="1" noEditPoints="1" noAdjustHandles="1" noChangeArrowheads="1" noChangeShapeType="1" noTextEdit="1"/>
              </p:cNvSpPr>
              <p:nvPr/>
            </p:nvSpPr>
            <p:spPr>
              <a:xfrm>
                <a:off x="6503623" y="2818649"/>
                <a:ext cx="200760" cy="215444"/>
              </a:xfrm>
              <a:prstGeom prst="rect">
                <a:avLst/>
              </a:prstGeom>
              <a:blipFill>
                <a:blip r:embed="rId21"/>
                <a:stretch>
                  <a:fillRect l="-21212" b="-1666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2" name="Hộp Văn bản 151">
                <a:extLst>
                  <a:ext uri="{FF2B5EF4-FFF2-40B4-BE49-F238E27FC236}">
                    <a16:creationId xmlns:a16="http://schemas.microsoft.com/office/drawing/2014/main" id="{53580D79-A5AF-B8D5-3E0A-8034B4A70ACC}"/>
                  </a:ext>
                </a:extLst>
              </p:cNvPr>
              <p:cNvSpPr txBox="1"/>
              <p:nvPr/>
            </p:nvSpPr>
            <p:spPr>
              <a:xfrm>
                <a:off x="8254627" y="1386302"/>
                <a:ext cx="182742" cy="184666"/>
              </a:xfrm>
              <a:prstGeom prst="rect">
                <a:avLst/>
              </a:prstGeom>
              <a:noFill/>
            </p:spPr>
            <p:txBody>
              <a:bodyPr wrap="none" lIns="0" tIns="0" rIns="0" bIns="0" rtlCol="0">
                <a:spAutoFit/>
              </a:bodyPr>
              <a:lstStyle/>
              <a:p>
                <a14:m>
                  <m:oMath xmlns:m="http://schemas.openxmlformats.org/officeDocument/2006/math">
                    <m:r>
                      <m:rPr>
                        <m:sty m:val="p"/>
                      </m:rPr>
                      <a:rPr lang="vi-VN" sz="1200" b="0" i="0">
                        <a:latin typeface="Cambria Math" panose="02040503050406030204" pitchFamily="18" charset="0"/>
                      </a:rPr>
                      <m:t>A</m:t>
                    </m:r>
                  </m:oMath>
                </a14:m>
                <a:r>
                  <a:rPr lang="vi-VN" sz="1200" dirty="0">
                    <a:latin typeface="+mj-lt"/>
                  </a:rPr>
                  <a:t>+</a:t>
                </a:r>
              </a:p>
            </p:txBody>
          </p:sp>
        </mc:Choice>
        <mc:Fallback xmlns="">
          <p:sp>
            <p:nvSpPr>
              <p:cNvPr id="152" name="Hộp Văn bản 151">
                <a:extLst>
                  <a:ext uri="{FF2B5EF4-FFF2-40B4-BE49-F238E27FC236}">
                    <a16:creationId xmlns:a16="http://schemas.microsoft.com/office/drawing/2014/main" id="{53580D79-A5AF-B8D5-3E0A-8034B4A70ACC}"/>
                  </a:ext>
                </a:extLst>
              </p:cNvPr>
              <p:cNvSpPr txBox="1">
                <a:spLocks noRot="1" noChangeAspect="1" noMove="1" noResize="1" noEditPoints="1" noAdjustHandles="1" noChangeArrowheads="1" noChangeShapeType="1" noTextEdit="1"/>
              </p:cNvSpPr>
              <p:nvPr/>
            </p:nvSpPr>
            <p:spPr>
              <a:xfrm>
                <a:off x="8254627" y="1386302"/>
                <a:ext cx="182742" cy="184666"/>
              </a:xfrm>
              <a:prstGeom prst="rect">
                <a:avLst/>
              </a:prstGeom>
              <a:blipFill>
                <a:blip r:embed="rId22"/>
                <a:stretch>
                  <a:fillRect l="-30000" t="-25806" r="-53333" b="-4838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3" name="Hộp Văn bản 152">
                <a:extLst>
                  <a:ext uri="{FF2B5EF4-FFF2-40B4-BE49-F238E27FC236}">
                    <a16:creationId xmlns:a16="http://schemas.microsoft.com/office/drawing/2014/main" id="{71B9A773-1BDC-792C-7994-C709CB64DE5F}"/>
                  </a:ext>
                </a:extLst>
              </p:cNvPr>
              <p:cNvSpPr txBox="1"/>
              <p:nvPr/>
            </p:nvSpPr>
            <p:spPr>
              <a:xfrm>
                <a:off x="8257068" y="1591971"/>
                <a:ext cx="147476" cy="184666"/>
              </a:xfrm>
              <a:prstGeom prst="rect">
                <a:avLst/>
              </a:prstGeom>
              <a:noFill/>
            </p:spPr>
            <p:txBody>
              <a:bodyPr wrap="none" lIns="0" tIns="0" rIns="0" bIns="0" rtlCol="0">
                <a:spAutoFit/>
              </a:bodyPr>
              <a:lstStyle/>
              <a:p>
                <a14:m>
                  <m:oMath xmlns:m="http://schemas.openxmlformats.org/officeDocument/2006/math">
                    <m:r>
                      <m:rPr>
                        <m:sty m:val="p"/>
                      </m:rPr>
                      <a:rPr lang="vi-VN" sz="1200" i="1" smtClean="0">
                        <a:latin typeface="Cambria Math" panose="02040503050406030204" pitchFamily="18" charset="0"/>
                      </a:rPr>
                      <m:t>A</m:t>
                    </m:r>
                  </m:oMath>
                </a14:m>
                <a:r>
                  <a:rPr lang="vi-VN" sz="1200" dirty="0">
                    <a:latin typeface="+mj-lt"/>
                  </a:rPr>
                  <a:t>-</a:t>
                </a:r>
              </a:p>
            </p:txBody>
          </p:sp>
        </mc:Choice>
        <mc:Fallback xmlns="">
          <p:sp>
            <p:nvSpPr>
              <p:cNvPr id="153" name="Hộp Văn bản 152">
                <a:extLst>
                  <a:ext uri="{FF2B5EF4-FFF2-40B4-BE49-F238E27FC236}">
                    <a16:creationId xmlns:a16="http://schemas.microsoft.com/office/drawing/2014/main" id="{71B9A773-1BDC-792C-7994-C709CB64DE5F}"/>
                  </a:ext>
                </a:extLst>
              </p:cNvPr>
              <p:cNvSpPr txBox="1">
                <a:spLocks noRot="1" noChangeAspect="1" noMove="1" noResize="1" noEditPoints="1" noAdjustHandles="1" noChangeArrowheads="1" noChangeShapeType="1" noTextEdit="1"/>
              </p:cNvSpPr>
              <p:nvPr/>
            </p:nvSpPr>
            <p:spPr>
              <a:xfrm>
                <a:off x="8257068" y="1591971"/>
                <a:ext cx="147476" cy="184666"/>
              </a:xfrm>
              <a:prstGeom prst="rect">
                <a:avLst/>
              </a:prstGeom>
              <a:blipFill>
                <a:blip r:embed="rId23"/>
                <a:stretch>
                  <a:fillRect l="-37500" t="-26667" r="-62500" b="-5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4" name="Hộp Văn bản 153">
                <a:extLst>
                  <a:ext uri="{FF2B5EF4-FFF2-40B4-BE49-F238E27FC236}">
                    <a16:creationId xmlns:a16="http://schemas.microsoft.com/office/drawing/2014/main" id="{545E71CC-9A06-77B0-AE30-1B046D109659}"/>
                  </a:ext>
                </a:extLst>
              </p:cNvPr>
              <p:cNvSpPr txBox="1"/>
              <p:nvPr/>
            </p:nvSpPr>
            <p:spPr>
              <a:xfrm>
                <a:off x="8260582" y="1828568"/>
                <a:ext cx="181140" cy="184666"/>
              </a:xfrm>
              <a:prstGeom prst="rect">
                <a:avLst/>
              </a:prstGeom>
              <a:noFill/>
            </p:spPr>
            <p:txBody>
              <a:bodyPr wrap="none" lIns="0" tIns="0" rIns="0" bIns="0" rtlCol="0">
                <a:spAutoFit/>
              </a:bodyPr>
              <a:lstStyle/>
              <a:p>
                <a14:m>
                  <m:oMath xmlns:m="http://schemas.openxmlformats.org/officeDocument/2006/math">
                    <m:r>
                      <m:rPr>
                        <m:sty m:val="p"/>
                      </m:rPr>
                      <a:rPr lang="vi-VN" sz="1200" i="1">
                        <a:latin typeface="Cambria Math" panose="02040503050406030204" pitchFamily="18" charset="0"/>
                      </a:rPr>
                      <m:t>B</m:t>
                    </m:r>
                  </m:oMath>
                </a14:m>
                <a:r>
                  <a:rPr lang="vi-VN" sz="1200" dirty="0">
                    <a:latin typeface="+mj-lt"/>
                  </a:rPr>
                  <a:t>+</a:t>
                </a:r>
              </a:p>
            </p:txBody>
          </p:sp>
        </mc:Choice>
        <mc:Fallback xmlns="">
          <p:sp>
            <p:nvSpPr>
              <p:cNvPr id="154" name="Hộp Văn bản 153">
                <a:extLst>
                  <a:ext uri="{FF2B5EF4-FFF2-40B4-BE49-F238E27FC236}">
                    <a16:creationId xmlns:a16="http://schemas.microsoft.com/office/drawing/2014/main" id="{545E71CC-9A06-77B0-AE30-1B046D109659}"/>
                  </a:ext>
                </a:extLst>
              </p:cNvPr>
              <p:cNvSpPr txBox="1">
                <a:spLocks noRot="1" noChangeAspect="1" noMove="1" noResize="1" noEditPoints="1" noAdjustHandles="1" noChangeArrowheads="1" noChangeShapeType="1" noTextEdit="1"/>
              </p:cNvSpPr>
              <p:nvPr/>
            </p:nvSpPr>
            <p:spPr>
              <a:xfrm>
                <a:off x="8260582" y="1828568"/>
                <a:ext cx="181140" cy="184666"/>
              </a:xfrm>
              <a:prstGeom prst="rect">
                <a:avLst/>
              </a:prstGeom>
              <a:blipFill>
                <a:blip r:embed="rId24"/>
                <a:stretch>
                  <a:fillRect l="-30000" t="-26667" r="-50000" b="-5000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5" name="Hộp Văn bản 154">
                <a:extLst>
                  <a:ext uri="{FF2B5EF4-FFF2-40B4-BE49-F238E27FC236}">
                    <a16:creationId xmlns:a16="http://schemas.microsoft.com/office/drawing/2014/main" id="{C12C0FFA-09DE-F076-4E0E-E0A4DC0848CB}"/>
                  </a:ext>
                </a:extLst>
              </p:cNvPr>
              <p:cNvSpPr txBox="1"/>
              <p:nvPr/>
            </p:nvSpPr>
            <p:spPr>
              <a:xfrm>
                <a:off x="8266313" y="2035136"/>
                <a:ext cx="145874" cy="184666"/>
              </a:xfrm>
              <a:prstGeom prst="rect">
                <a:avLst/>
              </a:prstGeom>
              <a:noFill/>
            </p:spPr>
            <p:txBody>
              <a:bodyPr wrap="none" lIns="0" tIns="0" rIns="0" bIns="0" rtlCol="0">
                <a:spAutoFit/>
              </a:bodyPr>
              <a:lstStyle/>
              <a:p>
                <a14:m>
                  <m:oMath xmlns:m="http://schemas.openxmlformats.org/officeDocument/2006/math">
                    <m:r>
                      <m:rPr>
                        <m:sty m:val="p"/>
                      </m:rPr>
                      <a:rPr lang="vi-VN" sz="1200" i="1" smtClean="0">
                        <a:latin typeface="Cambria Math" panose="02040503050406030204" pitchFamily="18" charset="0"/>
                      </a:rPr>
                      <m:t>B</m:t>
                    </m:r>
                  </m:oMath>
                </a14:m>
                <a:r>
                  <a:rPr lang="vi-VN" sz="1200" dirty="0">
                    <a:latin typeface="+mj-lt"/>
                  </a:rPr>
                  <a:t>-</a:t>
                </a:r>
              </a:p>
            </p:txBody>
          </p:sp>
        </mc:Choice>
        <mc:Fallback xmlns="">
          <p:sp>
            <p:nvSpPr>
              <p:cNvPr id="155" name="Hộp Văn bản 154">
                <a:extLst>
                  <a:ext uri="{FF2B5EF4-FFF2-40B4-BE49-F238E27FC236}">
                    <a16:creationId xmlns:a16="http://schemas.microsoft.com/office/drawing/2014/main" id="{C12C0FFA-09DE-F076-4E0E-E0A4DC0848CB}"/>
                  </a:ext>
                </a:extLst>
              </p:cNvPr>
              <p:cNvSpPr txBox="1">
                <a:spLocks noRot="1" noChangeAspect="1" noMove="1" noResize="1" noEditPoints="1" noAdjustHandles="1" noChangeArrowheads="1" noChangeShapeType="1" noTextEdit="1"/>
              </p:cNvSpPr>
              <p:nvPr/>
            </p:nvSpPr>
            <p:spPr>
              <a:xfrm>
                <a:off x="8266313" y="2035136"/>
                <a:ext cx="145874" cy="184666"/>
              </a:xfrm>
              <a:prstGeom prst="rect">
                <a:avLst/>
              </a:prstGeom>
              <a:blipFill>
                <a:blip r:embed="rId25"/>
                <a:stretch>
                  <a:fillRect l="-37500" t="-26667" r="-62500" b="-5000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6" name="Hộp Văn bản 155">
                <a:extLst>
                  <a:ext uri="{FF2B5EF4-FFF2-40B4-BE49-F238E27FC236}">
                    <a16:creationId xmlns:a16="http://schemas.microsoft.com/office/drawing/2014/main" id="{533F24E6-17DA-B687-931B-DC098695BE45}"/>
                  </a:ext>
                </a:extLst>
              </p:cNvPr>
              <p:cNvSpPr txBox="1"/>
              <p:nvPr/>
            </p:nvSpPr>
            <p:spPr>
              <a:xfrm>
                <a:off x="1819173" y="2180537"/>
                <a:ext cx="41237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400" i="1" dirty="0" smtClean="0">
                          <a:latin typeface="Cambria Math" panose="02040503050406030204" pitchFamily="18" charset="0"/>
                        </a:rPr>
                        <m:t>𝜔</m:t>
                      </m:r>
                    </m:oMath>
                  </m:oMathPara>
                </a14:m>
                <a:endParaRPr lang="vi-VN" dirty="0"/>
              </a:p>
            </p:txBody>
          </p:sp>
        </mc:Choice>
        <mc:Fallback xmlns="">
          <p:sp>
            <p:nvSpPr>
              <p:cNvPr id="156" name="Hộp Văn bản 155">
                <a:extLst>
                  <a:ext uri="{FF2B5EF4-FFF2-40B4-BE49-F238E27FC236}">
                    <a16:creationId xmlns:a16="http://schemas.microsoft.com/office/drawing/2014/main" id="{533F24E6-17DA-B687-931B-DC098695BE45}"/>
                  </a:ext>
                </a:extLst>
              </p:cNvPr>
              <p:cNvSpPr txBox="1">
                <a:spLocks noRot="1" noChangeAspect="1" noMove="1" noResize="1" noEditPoints="1" noAdjustHandles="1" noChangeArrowheads="1" noChangeShapeType="1" noTextEdit="1"/>
              </p:cNvSpPr>
              <p:nvPr/>
            </p:nvSpPr>
            <p:spPr>
              <a:xfrm>
                <a:off x="1819173" y="2180537"/>
                <a:ext cx="412376" cy="307777"/>
              </a:xfrm>
              <a:prstGeom prst="rect">
                <a:avLst/>
              </a:prstGeom>
              <a:blipFill>
                <a:blip r:embed="rId26"/>
                <a:stretch>
                  <a:fillRect/>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27">
            <p14:nvContentPartPr>
              <p14:cNvPr id="157" name="Viết tay 156">
                <a:extLst>
                  <a:ext uri="{FF2B5EF4-FFF2-40B4-BE49-F238E27FC236}">
                    <a16:creationId xmlns:a16="http://schemas.microsoft.com/office/drawing/2014/main" id="{4A072B3E-D530-2CF3-40DD-9EC9859879B4}"/>
                  </a:ext>
                </a:extLst>
              </p14:cNvPr>
              <p14:cNvContentPartPr/>
              <p14:nvPr/>
            </p14:nvContentPartPr>
            <p14:xfrm>
              <a:off x="9587388" y="1769124"/>
              <a:ext cx="360" cy="360"/>
            </p14:xfrm>
          </p:contentPart>
        </mc:Choice>
        <mc:Fallback xmlns="">
          <p:pic>
            <p:nvPicPr>
              <p:cNvPr id="157" name="Viết tay 156">
                <a:extLst>
                  <a:ext uri="{FF2B5EF4-FFF2-40B4-BE49-F238E27FC236}">
                    <a16:creationId xmlns:a16="http://schemas.microsoft.com/office/drawing/2014/main" id="{4A072B3E-D530-2CF3-40DD-9EC9859879B4}"/>
                  </a:ext>
                </a:extLst>
              </p:cNvPr>
              <p:cNvPicPr/>
              <p:nvPr/>
            </p:nvPicPr>
            <p:blipFill>
              <a:blip r:embed="rId28"/>
              <a:stretch>
                <a:fillRect/>
              </a:stretch>
            </p:blipFill>
            <p:spPr>
              <a:xfrm>
                <a:off x="9569388" y="17511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8" name="Viết tay 157">
                <a:extLst>
                  <a:ext uri="{FF2B5EF4-FFF2-40B4-BE49-F238E27FC236}">
                    <a16:creationId xmlns:a16="http://schemas.microsoft.com/office/drawing/2014/main" id="{3623E10B-1196-990E-0205-97C42CF719C1}"/>
                  </a:ext>
                </a:extLst>
              </p14:cNvPr>
              <p14:cNvContentPartPr/>
              <p14:nvPr/>
            </p14:nvContentPartPr>
            <p14:xfrm>
              <a:off x="9751908" y="1982604"/>
              <a:ext cx="360" cy="360"/>
            </p14:xfrm>
          </p:contentPart>
        </mc:Choice>
        <mc:Fallback xmlns="">
          <p:pic>
            <p:nvPicPr>
              <p:cNvPr id="158" name="Viết tay 157">
                <a:extLst>
                  <a:ext uri="{FF2B5EF4-FFF2-40B4-BE49-F238E27FC236}">
                    <a16:creationId xmlns:a16="http://schemas.microsoft.com/office/drawing/2014/main" id="{3623E10B-1196-990E-0205-97C42CF719C1}"/>
                  </a:ext>
                </a:extLst>
              </p:cNvPr>
              <p:cNvPicPr/>
              <p:nvPr/>
            </p:nvPicPr>
            <p:blipFill>
              <a:blip r:embed="rId28"/>
              <a:stretch>
                <a:fillRect/>
              </a:stretch>
            </p:blipFill>
            <p:spPr>
              <a:xfrm>
                <a:off x="9733908" y="196460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9" name="Viết tay 158">
                <a:extLst>
                  <a:ext uri="{FF2B5EF4-FFF2-40B4-BE49-F238E27FC236}">
                    <a16:creationId xmlns:a16="http://schemas.microsoft.com/office/drawing/2014/main" id="{151A8070-CFAA-1553-304B-35E3806E70E1}"/>
                  </a:ext>
                </a:extLst>
              </p14:cNvPr>
              <p14:cNvContentPartPr/>
              <p14:nvPr/>
            </p14:nvContentPartPr>
            <p14:xfrm>
              <a:off x="9398388" y="2202204"/>
              <a:ext cx="360" cy="360"/>
            </p14:xfrm>
          </p:contentPart>
        </mc:Choice>
        <mc:Fallback xmlns="">
          <p:pic>
            <p:nvPicPr>
              <p:cNvPr id="159" name="Viết tay 158">
                <a:extLst>
                  <a:ext uri="{FF2B5EF4-FFF2-40B4-BE49-F238E27FC236}">
                    <a16:creationId xmlns:a16="http://schemas.microsoft.com/office/drawing/2014/main" id="{151A8070-CFAA-1553-304B-35E3806E70E1}"/>
                  </a:ext>
                </a:extLst>
              </p:cNvPr>
              <p:cNvPicPr/>
              <p:nvPr/>
            </p:nvPicPr>
            <p:blipFill>
              <a:blip r:embed="rId28"/>
              <a:stretch>
                <a:fillRect/>
              </a:stretch>
            </p:blipFill>
            <p:spPr>
              <a:xfrm>
                <a:off x="9380388" y="2184204"/>
                <a:ext cx="36000" cy="36000"/>
              </a:xfrm>
              <a:prstGeom prst="rect">
                <a:avLst/>
              </a:prstGeom>
            </p:spPr>
          </p:pic>
        </mc:Fallback>
      </mc:AlternateContent>
      <mc:AlternateContent xmlns:mc="http://schemas.openxmlformats.org/markup-compatibility/2006" xmlns:a14="http://schemas.microsoft.com/office/drawing/2010/main">
        <mc:Choice Requires="a14">
          <p:sp>
            <p:nvSpPr>
              <p:cNvPr id="160" name="Hộp Văn bản 159">
                <a:extLst>
                  <a:ext uri="{FF2B5EF4-FFF2-40B4-BE49-F238E27FC236}">
                    <a16:creationId xmlns:a16="http://schemas.microsoft.com/office/drawing/2014/main" id="{48438CA6-F37E-EF80-354E-E06B91E2DDA1}"/>
                  </a:ext>
                </a:extLst>
              </p:cNvPr>
              <p:cNvSpPr txBox="1"/>
              <p:nvPr/>
            </p:nvSpPr>
            <p:spPr>
              <a:xfrm>
                <a:off x="1531947" y="1639457"/>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60" name="Hộp Văn bản 159">
                <a:extLst>
                  <a:ext uri="{FF2B5EF4-FFF2-40B4-BE49-F238E27FC236}">
                    <a16:creationId xmlns:a16="http://schemas.microsoft.com/office/drawing/2014/main" id="{48438CA6-F37E-EF80-354E-E06B91E2DDA1}"/>
                  </a:ext>
                </a:extLst>
              </p:cNvPr>
              <p:cNvSpPr txBox="1">
                <a:spLocks noRot="1" noChangeAspect="1" noMove="1" noResize="1" noEditPoints="1" noAdjustHandles="1" noChangeArrowheads="1" noChangeShapeType="1" noTextEdit="1"/>
              </p:cNvSpPr>
              <p:nvPr/>
            </p:nvSpPr>
            <p:spPr>
              <a:xfrm>
                <a:off x="1531947" y="1639457"/>
                <a:ext cx="412376" cy="246221"/>
              </a:xfrm>
              <a:prstGeom prst="rect">
                <a:avLst/>
              </a:prstGeom>
              <a:blipFill>
                <a:blip r:embed="rId31"/>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1" name="Hộp Văn bản 160">
                <a:extLst>
                  <a:ext uri="{FF2B5EF4-FFF2-40B4-BE49-F238E27FC236}">
                    <a16:creationId xmlns:a16="http://schemas.microsoft.com/office/drawing/2014/main" id="{DD2D5178-CEC9-B564-0EE6-11E3E070725D}"/>
                  </a:ext>
                </a:extLst>
              </p:cNvPr>
              <p:cNvSpPr txBox="1"/>
              <p:nvPr/>
            </p:nvSpPr>
            <p:spPr>
              <a:xfrm>
                <a:off x="1631207" y="1983089"/>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61" name="Hộp Văn bản 160">
                <a:extLst>
                  <a:ext uri="{FF2B5EF4-FFF2-40B4-BE49-F238E27FC236}">
                    <a16:creationId xmlns:a16="http://schemas.microsoft.com/office/drawing/2014/main" id="{DD2D5178-CEC9-B564-0EE6-11E3E070725D}"/>
                  </a:ext>
                </a:extLst>
              </p:cNvPr>
              <p:cNvSpPr txBox="1">
                <a:spLocks noRot="1" noChangeAspect="1" noMove="1" noResize="1" noEditPoints="1" noAdjustHandles="1" noChangeArrowheads="1" noChangeShapeType="1" noTextEdit="1"/>
              </p:cNvSpPr>
              <p:nvPr/>
            </p:nvSpPr>
            <p:spPr>
              <a:xfrm>
                <a:off x="1631207" y="1983089"/>
                <a:ext cx="412376" cy="246221"/>
              </a:xfrm>
              <a:prstGeom prst="rect">
                <a:avLst/>
              </a:prstGeom>
              <a:blipFill>
                <a:blip r:embed="rId3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2" name="Hộp Văn bản 161">
                <a:extLst>
                  <a:ext uri="{FF2B5EF4-FFF2-40B4-BE49-F238E27FC236}">
                    <a16:creationId xmlns:a16="http://schemas.microsoft.com/office/drawing/2014/main" id="{7B5D904A-80D9-6B1E-98B2-EC4AE1501538}"/>
                  </a:ext>
                </a:extLst>
              </p:cNvPr>
              <p:cNvSpPr txBox="1"/>
              <p:nvPr/>
            </p:nvSpPr>
            <p:spPr>
              <a:xfrm>
                <a:off x="5030202" y="1929206"/>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62" name="Hộp Văn bản 161">
                <a:extLst>
                  <a:ext uri="{FF2B5EF4-FFF2-40B4-BE49-F238E27FC236}">
                    <a16:creationId xmlns:a16="http://schemas.microsoft.com/office/drawing/2014/main" id="{7B5D904A-80D9-6B1E-98B2-EC4AE1501538}"/>
                  </a:ext>
                </a:extLst>
              </p:cNvPr>
              <p:cNvSpPr txBox="1">
                <a:spLocks noRot="1" noChangeAspect="1" noMove="1" noResize="1" noEditPoints="1" noAdjustHandles="1" noChangeArrowheads="1" noChangeShapeType="1" noTextEdit="1"/>
              </p:cNvSpPr>
              <p:nvPr/>
            </p:nvSpPr>
            <p:spPr>
              <a:xfrm>
                <a:off x="5030202" y="1929206"/>
                <a:ext cx="412376" cy="246221"/>
              </a:xfrm>
              <a:prstGeom prst="rect">
                <a:avLst/>
              </a:prstGeom>
              <a:blipFill>
                <a:blip r:embed="rId3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3" name="Hộp Văn bản 162">
                <a:extLst>
                  <a:ext uri="{FF2B5EF4-FFF2-40B4-BE49-F238E27FC236}">
                    <a16:creationId xmlns:a16="http://schemas.microsoft.com/office/drawing/2014/main" id="{B4FCCD2B-4E37-E6F1-B56B-CF11DEA3B61C}"/>
                  </a:ext>
                </a:extLst>
              </p:cNvPr>
              <p:cNvSpPr txBox="1"/>
              <p:nvPr/>
            </p:nvSpPr>
            <p:spPr>
              <a:xfrm>
                <a:off x="4554928" y="1363571"/>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63" name="Hộp Văn bản 162">
                <a:extLst>
                  <a:ext uri="{FF2B5EF4-FFF2-40B4-BE49-F238E27FC236}">
                    <a16:creationId xmlns:a16="http://schemas.microsoft.com/office/drawing/2014/main" id="{B4FCCD2B-4E37-E6F1-B56B-CF11DEA3B61C}"/>
                  </a:ext>
                </a:extLst>
              </p:cNvPr>
              <p:cNvSpPr txBox="1">
                <a:spLocks noRot="1" noChangeAspect="1" noMove="1" noResize="1" noEditPoints="1" noAdjustHandles="1" noChangeArrowheads="1" noChangeShapeType="1" noTextEdit="1"/>
              </p:cNvSpPr>
              <p:nvPr/>
            </p:nvSpPr>
            <p:spPr>
              <a:xfrm>
                <a:off x="4554928" y="1363571"/>
                <a:ext cx="412376" cy="246221"/>
              </a:xfrm>
              <a:prstGeom prst="rect">
                <a:avLst/>
              </a:prstGeom>
              <a:blipFill>
                <a:blip r:embed="rId31"/>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4" name="Hộp Văn bản 163">
                <a:extLst>
                  <a:ext uri="{FF2B5EF4-FFF2-40B4-BE49-F238E27FC236}">
                    <a16:creationId xmlns:a16="http://schemas.microsoft.com/office/drawing/2014/main" id="{59AD0053-CCBA-A1CE-2F65-4703AC11BA48}"/>
                  </a:ext>
                </a:extLst>
              </p:cNvPr>
              <p:cNvSpPr txBox="1"/>
              <p:nvPr/>
            </p:nvSpPr>
            <p:spPr>
              <a:xfrm>
                <a:off x="5113963" y="2264677"/>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64" name="Hộp Văn bản 163">
                <a:extLst>
                  <a:ext uri="{FF2B5EF4-FFF2-40B4-BE49-F238E27FC236}">
                    <a16:creationId xmlns:a16="http://schemas.microsoft.com/office/drawing/2014/main" id="{59AD0053-CCBA-A1CE-2F65-4703AC11BA48}"/>
                  </a:ext>
                </a:extLst>
              </p:cNvPr>
              <p:cNvSpPr txBox="1">
                <a:spLocks noRot="1" noChangeAspect="1" noMove="1" noResize="1" noEditPoints="1" noAdjustHandles="1" noChangeArrowheads="1" noChangeShapeType="1" noTextEdit="1"/>
              </p:cNvSpPr>
              <p:nvPr/>
            </p:nvSpPr>
            <p:spPr>
              <a:xfrm>
                <a:off x="5113963" y="2264677"/>
                <a:ext cx="412376" cy="246221"/>
              </a:xfrm>
              <a:prstGeom prst="rect">
                <a:avLst/>
              </a:prstGeom>
              <a:blipFill>
                <a:blip r:embed="rId3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5" name="Hộp Văn bản 164">
                <a:extLst>
                  <a:ext uri="{FF2B5EF4-FFF2-40B4-BE49-F238E27FC236}">
                    <a16:creationId xmlns:a16="http://schemas.microsoft.com/office/drawing/2014/main" id="{280ECC51-6227-13E1-8983-113B3E3DCCC7}"/>
                  </a:ext>
                </a:extLst>
              </p:cNvPr>
              <p:cNvSpPr txBox="1"/>
              <p:nvPr/>
            </p:nvSpPr>
            <p:spPr>
              <a:xfrm>
                <a:off x="4632611" y="1676124"/>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65" name="Hộp Văn bản 164">
                <a:extLst>
                  <a:ext uri="{FF2B5EF4-FFF2-40B4-BE49-F238E27FC236}">
                    <a16:creationId xmlns:a16="http://schemas.microsoft.com/office/drawing/2014/main" id="{280ECC51-6227-13E1-8983-113B3E3DCCC7}"/>
                  </a:ext>
                </a:extLst>
              </p:cNvPr>
              <p:cNvSpPr txBox="1">
                <a:spLocks noRot="1" noChangeAspect="1" noMove="1" noResize="1" noEditPoints="1" noAdjustHandles="1" noChangeArrowheads="1" noChangeShapeType="1" noTextEdit="1"/>
              </p:cNvSpPr>
              <p:nvPr/>
            </p:nvSpPr>
            <p:spPr>
              <a:xfrm>
                <a:off x="4632611" y="1676124"/>
                <a:ext cx="412376" cy="246221"/>
              </a:xfrm>
              <a:prstGeom prst="rect">
                <a:avLst/>
              </a:prstGeom>
              <a:blipFill>
                <a:blip r:embed="rId3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6" name="TextBox 111">
                <a:extLst>
                  <a:ext uri="{FF2B5EF4-FFF2-40B4-BE49-F238E27FC236}">
                    <a16:creationId xmlns:a16="http://schemas.microsoft.com/office/drawing/2014/main" id="{EF83CAD1-9DA5-B810-584E-F911F45DD3D8}"/>
                  </a:ext>
                </a:extLst>
              </p:cNvPr>
              <p:cNvSpPr txBox="1"/>
              <p:nvPr/>
            </p:nvSpPr>
            <p:spPr>
              <a:xfrm>
                <a:off x="6343058" y="1351104"/>
                <a:ext cx="232178"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vi-VN" sz="1400" i="1">
                              <a:latin typeface="Cambria Math" panose="02040503050406030204" pitchFamily="18" charset="0"/>
                            </a:rPr>
                            <m:t>𝑞</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166" name="TextBox 111">
                <a:extLst>
                  <a:ext uri="{FF2B5EF4-FFF2-40B4-BE49-F238E27FC236}">
                    <a16:creationId xmlns:a16="http://schemas.microsoft.com/office/drawing/2014/main" id="{EF83CAD1-9DA5-B810-584E-F911F45DD3D8}"/>
                  </a:ext>
                </a:extLst>
              </p:cNvPr>
              <p:cNvSpPr txBox="1">
                <a:spLocks noRot="1" noChangeAspect="1" noMove="1" noResize="1" noEditPoints="1" noAdjustHandles="1" noChangeArrowheads="1" noChangeShapeType="1" noTextEdit="1"/>
              </p:cNvSpPr>
              <p:nvPr/>
            </p:nvSpPr>
            <p:spPr>
              <a:xfrm>
                <a:off x="6343058" y="1351104"/>
                <a:ext cx="232178" cy="232051"/>
              </a:xfrm>
              <a:prstGeom prst="rect">
                <a:avLst/>
              </a:prstGeom>
              <a:blipFill>
                <a:blip r:embed="rId35"/>
                <a:stretch>
                  <a:fillRect l="-18421" b="-184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7" name="TextBox 111">
                <a:extLst>
                  <a:ext uri="{FF2B5EF4-FFF2-40B4-BE49-F238E27FC236}">
                    <a16:creationId xmlns:a16="http://schemas.microsoft.com/office/drawing/2014/main" id="{890F7905-192A-1A36-6817-8626EC9118F2}"/>
                  </a:ext>
                </a:extLst>
              </p:cNvPr>
              <p:cNvSpPr txBox="1"/>
              <p:nvPr/>
            </p:nvSpPr>
            <p:spPr>
              <a:xfrm>
                <a:off x="6326516" y="1929206"/>
                <a:ext cx="232179" cy="216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vi-VN" sz="1400" i="1">
                              <a:latin typeface="Cambria Math" panose="02040503050406030204" pitchFamily="18" charset="0"/>
                            </a:rPr>
                            <m:t>𝑑</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167" name="TextBox 111">
                <a:extLst>
                  <a:ext uri="{FF2B5EF4-FFF2-40B4-BE49-F238E27FC236}">
                    <a16:creationId xmlns:a16="http://schemas.microsoft.com/office/drawing/2014/main" id="{890F7905-192A-1A36-6817-8626EC9118F2}"/>
                  </a:ext>
                </a:extLst>
              </p:cNvPr>
              <p:cNvSpPr txBox="1">
                <a:spLocks noRot="1" noChangeAspect="1" noMove="1" noResize="1" noEditPoints="1" noAdjustHandles="1" noChangeArrowheads="1" noChangeShapeType="1" noTextEdit="1"/>
              </p:cNvSpPr>
              <p:nvPr/>
            </p:nvSpPr>
            <p:spPr>
              <a:xfrm>
                <a:off x="6326516" y="1929206"/>
                <a:ext cx="232179" cy="216919"/>
              </a:xfrm>
              <a:prstGeom prst="rect">
                <a:avLst/>
              </a:prstGeom>
              <a:blipFill>
                <a:blip r:embed="rId36"/>
                <a:stretch>
                  <a:fillRect l="-18421" b="-1666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68" name="TextBox 111">
                <a:extLst>
                  <a:ext uri="{FF2B5EF4-FFF2-40B4-BE49-F238E27FC236}">
                    <a16:creationId xmlns:a16="http://schemas.microsoft.com/office/drawing/2014/main" id="{69FB8FF3-4F99-CBDE-0DB0-A64E869E778C}"/>
                  </a:ext>
                </a:extLst>
              </p:cNvPr>
              <p:cNvSpPr txBox="1"/>
              <p:nvPr/>
            </p:nvSpPr>
            <p:spPr>
              <a:xfrm>
                <a:off x="7189438" y="1351103"/>
                <a:ext cx="232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el-GR" sz="1400" i="1" smtClean="0">
                              <a:latin typeface="Cambria Math" panose="02040503050406030204" pitchFamily="18" charset="0"/>
                            </a:rPr>
                            <m:t>𝛼</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168" name="TextBox 111">
                <a:extLst>
                  <a:ext uri="{FF2B5EF4-FFF2-40B4-BE49-F238E27FC236}">
                    <a16:creationId xmlns:a16="http://schemas.microsoft.com/office/drawing/2014/main" id="{69FB8FF3-4F99-CBDE-0DB0-A64E869E778C}"/>
                  </a:ext>
                </a:extLst>
              </p:cNvPr>
              <p:cNvSpPr txBox="1">
                <a:spLocks noRot="1" noChangeAspect="1" noMove="1" noResize="1" noEditPoints="1" noAdjustHandles="1" noChangeArrowheads="1" noChangeShapeType="1" noTextEdit="1"/>
              </p:cNvSpPr>
              <p:nvPr/>
            </p:nvSpPr>
            <p:spPr>
              <a:xfrm>
                <a:off x="7189438" y="1351103"/>
                <a:ext cx="232178" cy="215444"/>
              </a:xfrm>
              <a:prstGeom prst="rect">
                <a:avLst/>
              </a:prstGeom>
              <a:blipFill>
                <a:blip r:embed="rId37"/>
                <a:stretch>
                  <a:fillRect l="-18421" r="-2632"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70" name="TextBox 111">
                <a:extLst>
                  <a:ext uri="{FF2B5EF4-FFF2-40B4-BE49-F238E27FC236}">
                    <a16:creationId xmlns:a16="http://schemas.microsoft.com/office/drawing/2014/main" id="{4FF01235-4C32-DD92-3B14-318F79A12B02}"/>
                  </a:ext>
                </a:extLst>
              </p:cNvPr>
              <p:cNvSpPr txBox="1"/>
              <p:nvPr/>
            </p:nvSpPr>
            <p:spPr>
              <a:xfrm>
                <a:off x="7165420" y="1907870"/>
                <a:ext cx="232178" cy="243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el-GR" sz="1400" i="1" smtClean="0">
                              <a:latin typeface="Cambria Math" panose="02040503050406030204" pitchFamily="18" charset="0"/>
                            </a:rPr>
                            <m:t>𝛽</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170" name="TextBox 111">
                <a:extLst>
                  <a:ext uri="{FF2B5EF4-FFF2-40B4-BE49-F238E27FC236}">
                    <a16:creationId xmlns:a16="http://schemas.microsoft.com/office/drawing/2014/main" id="{4FF01235-4C32-DD92-3B14-318F79A12B02}"/>
                  </a:ext>
                </a:extLst>
              </p:cNvPr>
              <p:cNvSpPr txBox="1">
                <a:spLocks noRot="1" noChangeAspect="1" noMove="1" noResize="1" noEditPoints="1" noAdjustHandles="1" noChangeArrowheads="1" noChangeShapeType="1" noTextEdit="1"/>
              </p:cNvSpPr>
              <p:nvPr/>
            </p:nvSpPr>
            <p:spPr>
              <a:xfrm>
                <a:off x="7165420" y="1907870"/>
                <a:ext cx="232178" cy="243528"/>
              </a:xfrm>
              <a:prstGeom prst="rect">
                <a:avLst/>
              </a:prstGeom>
              <a:blipFill>
                <a:blip r:embed="rId38"/>
                <a:stretch>
                  <a:fillRect l="-17949" r="-2564" b="-25000"/>
                </a:stretch>
              </a:blipFill>
            </p:spPr>
            <p:txBody>
              <a:bodyPr/>
              <a:lstStyle/>
              <a:p>
                <a:r>
                  <a:rPr lang="vi-VN">
                    <a:noFill/>
                  </a:rPr>
                  <a:t> </a:t>
                </a:r>
              </a:p>
            </p:txBody>
          </p:sp>
        </mc:Fallback>
      </mc:AlternateContent>
    </p:spTree>
    <p:extLst>
      <p:ext uri="{BB962C8B-B14F-4D97-AF65-F5344CB8AC3E}">
        <p14:creationId xmlns:p14="http://schemas.microsoft.com/office/powerpoint/2010/main" val="12473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Nhóm 8">
            <a:extLst>
              <a:ext uri="{FF2B5EF4-FFF2-40B4-BE49-F238E27FC236}">
                <a16:creationId xmlns:a16="http://schemas.microsoft.com/office/drawing/2014/main" id="{4B917FF9-CC8D-CEA2-9AA1-06BD91F495D0}"/>
              </a:ext>
            </a:extLst>
          </p:cNvPr>
          <p:cNvGrpSpPr/>
          <p:nvPr/>
        </p:nvGrpSpPr>
        <p:grpSpPr>
          <a:xfrm>
            <a:off x="1417938" y="937826"/>
            <a:ext cx="7791534" cy="5442122"/>
            <a:chOff x="1417938" y="937826"/>
            <a:chExt cx="7791534" cy="5442122"/>
          </a:xfrm>
        </p:grpSpPr>
        <p:grpSp>
          <p:nvGrpSpPr>
            <p:cNvPr id="28" name="Group 27"/>
            <p:cNvGrpSpPr/>
            <p:nvPr/>
          </p:nvGrpSpPr>
          <p:grpSpPr>
            <a:xfrm>
              <a:off x="1417938" y="937826"/>
              <a:ext cx="2677297" cy="2619633"/>
              <a:chOff x="3665838" y="1252151"/>
              <a:chExt cx="2677297" cy="2619633"/>
            </a:xfrm>
          </p:grpSpPr>
          <p:sp>
            <p:nvSpPr>
              <p:cNvPr id="4" name="Oval 3"/>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5" name="Oval 4"/>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6" name="Rounded Rectangle 5"/>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7" name="Rounded Rectangle 6"/>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0" name="Rounded Rectangle 9"/>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11" name="Rounded Rectangle 10"/>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13" name="TextBox 12"/>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14" name="Rectangle 13"/>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15" name="Rectangle 14"/>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26" name="TextBox 25"/>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29" name="Group 28"/>
            <p:cNvGrpSpPr/>
            <p:nvPr/>
          </p:nvGrpSpPr>
          <p:grpSpPr>
            <a:xfrm>
              <a:off x="4427838" y="937826"/>
              <a:ext cx="2677297" cy="2619633"/>
              <a:chOff x="3665838" y="1252151"/>
              <a:chExt cx="2677297" cy="2619633"/>
            </a:xfrm>
          </p:grpSpPr>
          <p:sp>
            <p:nvSpPr>
              <p:cNvPr id="30" name="Oval 29"/>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31" name="Oval 30"/>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32" name="Rounded Rectangle 31"/>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33" name="Rounded Rectangle 32"/>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34" name="Rounded Rectangle 33"/>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35" name="Rounded Rectangle 34"/>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36" name="TextBox 35"/>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37" name="Rectangle 36"/>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38" name="Rectangle 37"/>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40" name="TextBox 39"/>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43" name="Group 42"/>
            <p:cNvGrpSpPr/>
            <p:nvPr/>
          </p:nvGrpSpPr>
          <p:grpSpPr>
            <a:xfrm>
              <a:off x="4427838" y="3759282"/>
              <a:ext cx="2677297" cy="2619633"/>
              <a:chOff x="3665838" y="1252151"/>
              <a:chExt cx="2677297" cy="2619633"/>
            </a:xfrm>
          </p:grpSpPr>
          <p:sp>
            <p:nvSpPr>
              <p:cNvPr id="44" name="Oval 43"/>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45" name="Oval 44"/>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46" name="Rounded Rectangle 45"/>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47" name="Rounded Rectangle 46"/>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48" name="Rounded Rectangle 47"/>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49" name="Rounded Rectangle 48"/>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50" name="TextBox 49"/>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51" name="Rectangle 50"/>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52" name="Rectangle 51"/>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54" name="TextBox 53"/>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2" name="Group 1"/>
            <p:cNvGrpSpPr/>
            <p:nvPr/>
          </p:nvGrpSpPr>
          <p:grpSpPr>
            <a:xfrm>
              <a:off x="7729621" y="1135875"/>
              <a:ext cx="1479851" cy="1303690"/>
              <a:chOff x="7729621" y="1135875"/>
              <a:chExt cx="1479851" cy="1303690"/>
            </a:xfrm>
          </p:grpSpPr>
          <p:grpSp>
            <p:nvGrpSpPr>
              <p:cNvPr id="94" name="Group 93"/>
              <p:cNvGrpSpPr/>
              <p:nvPr/>
            </p:nvGrpSpPr>
            <p:grpSpPr>
              <a:xfrm rot="16200000">
                <a:off x="8190251" y="1651040"/>
                <a:ext cx="264642" cy="1185902"/>
                <a:chOff x="9003952" y="3644608"/>
                <a:chExt cx="264642" cy="1185902"/>
              </a:xfrm>
            </p:grpSpPr>
            <p:sp>
              <p:nvSpPr>
                <p:cNvPr id="95" name="Rectangle 94"/>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2" name="Group 81"/>
              <p:cNvGrpSpPr/>
              <p:nvPr/>
            </p:nvGrpSpPr>
            <p:grpSpPr>
              <a:xfrm>
                <a:off x="7948111" y="1135875"/>
                <a:ext cx="1261361" cy="1303690"/>
                <a:chOff x="9531897" y="1024463"/>
                <a:chExt cx="1261361" cy="1303690"/>
              </a:xfrm>
            </p:grpSpPr>
            <p:grpSp>
              <p:nvGrpSpPr>
                <p:cNvPr id="27" name="Group 26"/>
                <p:cNvGrpSpPr/>
                <p:nvPr/>
              </p:nvGrpSpPr>
              <p:grpSpPr>
                <a:xfrm>
                  <a:off x="9556040" y="1024463"/>
                  <a:ext cx="1237218" cy="795069"/>
                  <a:chOff x="7254788" y="1313017"/>
                  <a:chExt cx="1237218" cy="795069"/>
                </a:xfrm>
              </p:grpSpPr>
              <p:sp>
                <p:nvSpPr>
                  <p:cNvPr id="23" name="Rounded Rectangle 22"/>
                  <p:cNvSpPr/>
                  <p:nvPr/>
                </p:nvSpPr>
                <p:spPr>
                  <a:xfrm rot="16200000">
                    <a:off x="7476094" y="1125063"/>
                    <a:ext cx="271849" cy="71446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12" name="TextBox 11"/>
                  <p:cNvSpPr txBox="1"/>
                  <p:nvPr/>
                </p:nvSpPr>
                <p:spPr>
                  <a:xfrm>
                    <a:off x="7299237" y="1313017"/>
                    <a:ext cx="1186419" cy="338554"/>
                  </a:xfrm>
                  <a:prstGeom prst="rect">
                    <a:avLst/>
                  </a:prstGeom>
                  <a:noFill/>
                </p:spPr>
                <p:txBody>
                  <a:bodyPr wrap="square" rtlCol="0">
                    <a:spAutoFit/>
                  </a:bodyPr>
                  <a:lstStyle/>
                  <a:p>
                    <a:r>
                      <a:rPr lang="vi-VN" sz="1600" dirty="0">
                        <a:solidFill>
                          <a:schemeClr val="bg1">
                            <a:lumMod val="95000"/>
                          </a:schemeClr>
                        </a:solidFill>
                        <a:latin typeface="+mj-lt"/>
                      </a:rPr>
                      <a:t>North</a:t>
                    </a:r>
                    <a:endParaRPr lang="en-GB" sz="1600" dirty="0">
                      <a:solidFill>
                        <a:schemeClr val="bg1">
                          <a:lumMod val="95000"/>
                        </a:schemeClr>
                      </a:solidFill>
                      <a:latin typeface="+mj-lt"/>
                    </a:endParaRPr>
                  </a:p>
                </p:txBody>
              </p:sp>
              <p:sp>
                <p:nvSpPr>
                  <p:cNvPr id="24" name="Rounded Rectangle 23"/>
                  <p:cNvSpPr/>
                  <p:nvPr/>
                </p:nvSpPr>
                <p:spPr>
                  <a:xfrm rot="16200000">
                    <a:off x="7476094" y="1581578"/>
                    <a:ext cx="271849" cy="714462"/>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25" name="TextBox 24"/>
                  <p:cNvSpPr txBox="1"/>
                  <p:nvPr/>
                </p:nvSpPr>
                <p:spPr>
                  <a:xfrm>
                    <a:off x="7305587" y="1769532"/>
                    <a:ext cx="1186419" cy="338554"/>
                  </a:xfrm>
                  <a:prstGeom prst="rect">
                    <a:avLst/>
                  </a:prstGeom>
                  <a:noFill/>
                </p:spPr>
                <p:txBody>
                  <a:bodyPr wrap="square" rtlCol="0">
                    <a:spAutoFit/>
                  </a:bodyPr>
                  <a:lstStyle/>
                  <a:p>
                    <a:r>
                      <a:rPr lang="vi-VN" sz="1600" dirty="0">
                        <a:solidFill>
                          <a:schemeClr val="bg1">
                            <a:lumMod val="95000"/>
                          </a:schemeClr>
                        </a:solidFill>
                        <a:latin typeface="+mj-lt"/>
                      </a:rPr>
                      <a:t>South</a:t>
                    </a:r>
                    <a:endParaRPr lang="en-GB" sz="1600" dirty="0">
                      <a:solidFill>
                        <a:schemeClr val="bg1">
                          <a:lumMod val="95000"/>
                        </a:schemeClr>
                      </a:solidFill>
                      <a:latin typeface="+mj-lt"/>
                    </a:endParaRPr>
                  </a:p>
                </p:txBody>
              </p:sp>
            </p:grpSp>
            <p:sp>
              <p:nvSpPr>
                <p:cNvPr id="81" name="Rectangle 80"/>
                <p:cNvSpPr/>
                <p:nvPr/>
              </p:nvSpPr>
              <p:spPr>
                <a:xfrm>
                  <a:off x="9531897" y="1958821"/>
                  <a:ext cx="748923" cy="369332"/>
                </a:xfrm>
                <a:prstGeom prst="rect">
                  <a:avLst/>
                </a:prstGeom>
              </p:spPr>
              <p:txBody>
                <a:bodyPr wrap="none">
                  <a:spAutoFit/>
                </a:bodyPr>
                <a:lstStyle/>
                <a:p>
                  <a:r>
                    <a:rPr lang="vi-VN" dirty="0">
                      <a:solidFill>
                        <a:schemeClr val="bg1">
                          <a:lumMod val="95000"/>
                        </a:schemeClr>
                      </a:solidFill>
                    </a:rPr>
                    <a:t>Rotor</a:t>
                  </a:r>
                  <a:endParaRPr lang="en-GB" dirty="0"/>
                </a:p>
              </p:txBody>
            </p:sp>
          </p:grpSp>
        </p:grpSp>
        <p:grpSp>
          <p:nvGrpSpPr>
            <p:cNvPr id="83" name="Group 82"/>
            <p:cNvGrpSpPr/>
            <p:nvPr/>
          </p:nvGrpSpPr>
          <p:grpSpPr>
            <a:xfrm>
              <a:off x="1417938" y="3760315"/>
              <a:ext cx="2677297" cy="2619633"/>
              <a:chOff x="3665838" y="1252151"/>
              <a:chExt cx="2677297" cy="2619633"/>
            </a:xfrm>
          </p:grpSpPr>
          <p:sp>
            <p:nvSpPr>
              <p:cNvPr id="84" name="Oval 83"/>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85" name="Oval 84"/>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86" name="Rounded Rectangle 85"/>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87" name="Rounded Rectangle 86"/>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88" name="Rounded Rectangle 87"/>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89" name="Rounded Rectangle 88"/>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0" name="TextBox 89"/>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91" name="Rectangle 90"/>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92" name="Rectangle 91"/>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93" name="TextBox 92"/>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3" name="Group 2"/>
            <p:cNvGrpSpPr/>
            <p:nvPr/>
          </p:nvGrpSpPr>
          <p:grpSpPr>
            <a:xfrm rot="13944476">
              <a:off x="2620661" y="1647126"/>
              <a:ext cx="264642" cy="1185902"/>
              <a:chOff x="9059146" y="3591062"/>
              <a:chExt cx="264642" cy="1185902"/>
            </a:xfrm>
          </p:grpSpPr>
          <p:grpSp>
            <p:nvGrpSpPr>
              <p:cNvPr id="101" name="Group 100"/>
              <p:cNvGrpSpPr/>
              <p:nvPr/>
            </p:nvGrpSpPr>
            <p:grpSpPr>
              <a:xfrm rot="10800000">
                <a:off x="9059146" y="3591062"/>
                <a:ext cx="264642" cy="1185902"/>
                <a:chOff x="9003952" y="3644608"/>
                <a:chExt cx="264642" cy="1185902"/>
              </a:xfrm>
            </p:grpSpPr>
            <p:sp>
              <p:nvSpPr>
                <p:cNvPr id="102" name="Rectangle 101"/>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03" name="Rectangle 102"/>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80" name="Right Arrow 79"/>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04" name="Group 103"/>
            <p:cNvGrpSpPr/>
            <p:nvPr/>
          </p:nvGrpSpPr>
          <p:grpSpPr>
            <a:xfrm rot="18868923">
              <a:off x="5624565" y="1650399"/>
              <a:ext cx="264642" cy="1185902"/>
              <a:chOff x="9059146" y="3591062"/>
              <a:chExt cx="264642" cy="1185902"/>
            </a:xfrm>
          </p:grpSpPr>
          <p:grpSp>
            <p:nvGrpSpPr>
              <p:cNvPr id="105" name="Group 104"/>
              <p:cNvGrpSpPr/>
              <p:nvPr/>
            </p:nvGrpSpPr>
            <p:grpSpPr>
              <a:xfrm rot="10800000">
                <a:off x="9059146" y="3591062"/>
                <a:ext cx="264642" cy="1185902"/>
                <a:chOff x="9003952" y="3644608"/>
                <a:chExt cx="264642" cy="1185902"/>
              </a:xfrm>
            </p:grpSpPr>
            <p:sp>
              <p:nvSpPr>
                <p:cNvPr id="107" name="Rectangle 106"/>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08" name="Rectangle 107"/>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06" name="Right Arrow 105"/>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09" name="Group 108"/>
            <p:cNvGrpSpPr/>
            <p:nvPr/>
          </p:nvGrpSpPr>
          <p:grpSpPr>
            <a:xfrm rot="7921952">
              <a:off x="2652193" y="4513221"/>
              <a:ext cx="264642" cy="1185902"/>
              <a:chOff x="9059146" y="3591062"/>
              <a:chExt cx="264642" cy="1185902"/>
            </a:xfrm>
          </p:grpSpPr>
          <p:grpSp>
            <p:nvGrpSpPr>
              <p:cNvPr id="110" name="Group 109"/>
              <p:cNvGrpSpPr/>
              <p:nvPr/>
            </p:nvGrpSpPr>
            <p:grpSpPr>
              <a:xfrm rot="10800000">
                <a:off x="9059146" y="3591062"/>
                <a:ext cx="264642" cy="1185902"/>
                <a:chOff x="9003952" y="3644608"/>
                <a:chExt cx="264642" cy="1185902"/>
              </a:xfrm>
            </p:grpSpPr>
            <p:sp>
              <p:nvSpPr>
                <p:cNvPr id="112" name="Rectangle 111"/>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13" name="Rectangle 112"/>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11" name="Right Arrow 110"/>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14" name="Group 113"/>
            <p:cNvGrpSpPr/>
            <p:nvPr/>
          </p:nvGrpSpPr>
          <p:grpSpPr>
            <a:xfrm rot="2862206">
              <a:off x="5617459" y="4504777"/>
              <a:ext cx="264642" cy="1185902"/>
              <a:chOff x="9059146" y="3591062"/>
              <a:chExt cx="264642" cy="1185902"/>
            </a:xfrm>
          </p:grpSpPr>
          <p:grpSp>
            <p:nvGrpSpPr>
              <p:cNvPr id="115" name="Group 114"/>
              <p:cNvGrpSpPr/>
              <p:nvPr/>
            </p:nvGrpSpPr>
            <p:grpSpPr>
              <a:xfrm rot="10800000">
                <a:off x="9059146" y="3591062"/>
                <a:ext cx="264642" cy="1185902"/>
                <a:chOff x="9003952" y="3644608"/>
                <a:chExt cx="264642" cy="1185902"/>
              </a:xfrm>
            </p:grpSpPr>
            <p:sp>
              <p:nvSpPr>
                <p:cNvPr id="117" name="Rectangle 116"/>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18" name="Rectangle 117"/>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16" name="Right Arrow 115"/>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8" name="Circular Arrow 32">
              <a:extLst>
                <a:ext uri="{FF2B5EF4-FFF2-40B4-BE49-F238E27FC236}">
                  <a16:creationId xmlns:a16="http://schemas.microsoft.com/office/drawing/2014/main" id="{F5018324-60BD-7B99-BBA8-09A371341D3F}"/>
                </a:ext>
              </a:extLst>
            </p:cNvPr>
            <p:cNvSpPr/>
            <p:nvPr/>
          </p:nvSpPr>
          <p:spPr>
            <a:xfrm rot="9242228">
              <a:off x="3643564" y="3003617"/>
              <a:ext cx="1264342" cy="1273958"/>
            </a:xfrm>
            <a:prstGeom prst="circularArrow">
              <a:avLst>
                <a:gd name="adj1" fmla="val 0"/>
                <a:gd name="adj2" fmla="val 481053"/>
                <a:gd name="adj3" fmla="val 20331777"/>
                <a:gd name="adj4" fmla="val 2065332"/>
                <a:gd name="adj5" fmla="val 2353"/>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grpSp>
    </p:spTree>
    <p:extLst>
      <p:ext uri="{BB962C8B-B14F-4D97-AF65-F5344CB8AC3E}">
        <p14:creationId xmlns:p14="http://schemas.microsoft.com/office/powerpoint/2010/main" val="3472225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Nhóm 129">
            <a:extLst>
              <a:ext uri="{FF2B5EF4-FFF2-40B4-BE49-F238E27FC236}">
                <a16:creationId xmlns:a16="http://schemas.microsoft.com/office/drawing/2014/main" id="{CD24A23A-93EE-F127-9909-3710A7EEB33E}"/>
              </a:ext>
            </a:extLst>
          </p:cNvPr>
          <p:cNvGrpSpPr/>
          <p:nvPr/>
        </p:nvGrpSpPr>
        <p:grpSpPr>
          <a:xfrm>
            <a:off x="1396525" y="710270"/>
            <a:ext cx="9955548" cy="3090421"/>
            <a:chOff x="1416969" y="425135"/>
            <a:chExt cx="9955548" cy="3090421"/>
          </a:xfrm>
        </p:grpSpPr>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5CBF550B-89AF-3089-37F5-7E7053646066}"/>
                    </a:ext>
                  </a:extLst>
                </p:cNvPr>
                <p:cNvSpPr txBox="1"/>
                <p:nvPr/>
              </p:nvSpPr>
              <p:spPr>
                <a:xfrm>
                  <a:off x="10585611" y="1072076"/>
                  <a:ext cx="41237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200" i="1" smtClean="0">
                            <a:latin typeface="Cambria Math" panose="02040503050406030204" pitchFamily="18" charset="0"/>
                          </a:rPr>
                          <m:t>𝜃</m:t>
                        </m:r>
                      </m:oMath>
                    </m:oMathPara>
                  </a14:m>
                  <a:endParaRPr lang="vi-VN" sz="1200" dirty="0"/>
                </a:p>
              </p:txBody>
            </p:sp>
          </mc:Choice>
          <mc:Fallback xmlns="">
            <p:sp>
              <p:nvSpPr>
                <p:cNvPr id="2" name="Hộp Văn bản 1">
                  <a:extLst>
                    <a:ext uri="{FF2B5EF4-FFF2-40B4-BE49-F238E27FC236}">
                      <a16:creationId xmlns:a16="http://schemas.microsoft.com/office/drawing/2014/main" id="{5CBF550B-89AF-3089-37F5-7E7053646066}"/>
                    </a:ext>
                  </a:extLst>
                </p:cNvPr>
                <p:cNvSpPr txBox="1">
                  <a:spLocks noRot="1" noChangeAspect="1" noMove="1" noResize="1" noEditPoints="1" noAdjustHandles="1" noChangeArrowheads="1" noChangeShapeType="1" noTextEdit="1"/>
                </p:cNvSpPr>
                <p:nvPr/>
              </p:nvSpPr>
              <p:spPr>
                <a:xfrm>
                  <a:off x="10585611" y="1072076"/>
                  <a:ext cx="412376" cy="276999"/>
                </a:xfrm>
                <a:prstGeom prst="rect">
                  <a:avLst/>
                </a:prstGeom>
                <a:blipFill>
                  <a:blip r:embed="rId2"/>
                  <a:stretch>
                    <a:fillRect/>
                  </a:stretch>
                </a:blipFill>
              </p:spPr>
              <p:txBody>
                <a:bodyPr/>
                <a:lstStyle/>
                <a:p>
                  <a:r>
                    <a:rPr lang="vi-VN">
                      <a:noFill/>
                    </a:rPr>
                    <a:t> </a:t>
                  </a:r>
                </a:p>
              </p:txBody>
            </p:sp>
          </mc:Fallback>
        </mc:AlternateContent>
        <p:grpSp>
          <p:nvGrpSpPr>
            <p:cNvPr id="3" name="Nhóm 35">
              <a:extLst>
                <a:ext uri="{FF2B5EF4-FFF2-40B4-BE49-F238E27FC236}">
                  <a16:creationId xmlns:a16="http://schemas.microsoft.com/office/drawing/2014/main" id="{A561060E-9E3E-0D6E-C56B-17FF7776AFCD}"/>
                </a:ext>
              </a:extLst>
            </p:cNvPr>
            <p:cNvGrpSpPr/>
            <p:nvPr/>
          </p:nvGrpSpPr>
          <p:grpSpPr>
            <a:xfrm>
              <a:off x="2549089" y="783238"/>
              <a:ext cx="491692" cy="561036"/>
              <a:chOff x="5356811" y="2841923"/>
              <a:chExt cx="704985" cy="708527"/>
            </a:xfrm>
          </p:grpSpPr>
          <p:sp>
            <p:nvSpPr>
              <p:cNvPr id="4" name="Hình chữ nhật 36">
                <a:extLst>
                  <a:ext uri="{FF2B5EF4-FFF2-40B4-BE49-F238E27FC236}">
                    <a16:creationId xmlns:a16="http://schemas.microsoft.com/office/drawing/2014/main" id="{A75D982D-B853-C3B6-1EE4-112C582EFDC6}"/>
                  </a:ext>
                </a:extLst>
              </p:cNvPr>
              <p:cNvSpPr/>
              <p:nvPr/>
            </p:nvSpPr>
            <p:spPr>
              <a:xfrm>
                <a:off x="5356811" y="2841923"/>
                <a:ext cx="704985" cy="55629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5" name="Rectangle 81">
                <a:extLst>
                  <a:ext uri="{FF2B5EF4-FFF2-40B4-BE49-F238E27FC236}">
                    <a16:creationId xmlns:a16="http://schemas.microsoft.com/office/drawing/2014/main" id="{5D43D208-474A-4C02-88CC-B9412C2776F6}"/>
                  </a:ext>
                </a:extLst>
              </p:cNvPr>
              <p:cNvSpPr/>
              <p:nvPr/>
            </p:nvSpPr>
            <p:spPr>
              <a:xfrm>
                <a:off x="5478415" y="2967418"/>
                <a:ext cx="515295" cy="583032"/>
              </a:xfrm>
              <a:prstGeom prst="rect">
                <a:avLst/>
              </a:prstGeom>
            </p:spPr>
            <p:txBody>
              <a:bodyPr wrap="none">
                <a:spAutoFit/>
              </a:bodyPr>
              <a:lstStyle/>
              <a:p>
                <a:pPr algn="ctr"/>
                <a:r>
                  <a:rPr lang="vi-VN" sz="1200" dirty="0">
                    <a:latin typeface="+mj-lt"/>
                  </a:rPr>
                  <a:t>PI </a:t>
                </a:r>
              </a:p>
              <a:p>
                <a:pPr algn="ctr"/>
                <a:endParaRPr lang="en-GB" sz="1200" dirty="0">
                  <a:latin typeface="+mj-lt"/>
                </a:endParaRPr>
              </a:p>
            </p:txBody>
          </p:sp>
        </p:grpSp>
        <mc:AlternateContent xmlns:mc="http://schemas.openxmlformats.org/markup-compatibility/2006" xmlns:a14="http://schemas.microsoft.com/office/drawing/2010/main">
          <mc:Choice Requires="a14">
            <p:sp>
              <p:nvSpPr>
                <p:cNvPr id="6" name="Hộp Văn bản 81">
                  <a:extLst>
                    <a:ext uri="{FF2B5EF4-FFF2-40B4-BE49-F238E27FC236}">
                      <a16:creationId xmlns:a16="http://schemas.microsoft.com/office/drawing/2014/main" id="{FAD77149-B0EE-A8AD-A2CD-7A02A0223CFE}"/>
                    </a:ext>
                  </a:extLst>
                </p:cNvPr>
                <p:cNvSpPr txBox="1"/>
                <p:nvPr/>
              </p:nvSpPr>
              <p:spPr>
                <a:xfrm>
                  <a:off x="1454696" y="699604"/>
                  <a:ext cx="2534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vi-VN" sz="1400" i="1" smtClean="0">
                                <a:latin typeface="Cambria Math" panose="02040503050406030204" pitchFamily="18" charset="0"/>
                              </a:rPr>
                            </m:ctrlPr>
                          </m:sSupPr>
                          <m:e>
                            <m:r>
                              <a:rPr lang="vi-VN" sz="1400" i="1" dirty="0">
                                <a:latin typeface="Cambria Math" panose="02040503050406030204" pitchFamily="18" charset="0"/>
                              </a:rPr>
                              <m:t>𝜔</m:t>
                            </m:r>
                          </m:e>
                          <m:sup>
                            <m:r>
                              <a:rPr lang="vi-VN" sz="1400" b="0" i="1" smtClean="0">
                                <a:latin typeface="Cambria Math" panose="02040503050406030204" pitchFamily="18" charset="0"/>
                              </a:rPr>
                              <m:t>∗</m:t>
                            </m:r>
                          </m:sup>
                        </m:sSup>
                      </m:oMath>
                    </m:oMathPara>
                  </a14:m>
                  <a:endParaRPr lang="vi-VN" dirty="0"/>
                </a:p>
              </p:txBody>
            </p:sp>
          </mc:Choice>
          <mc:Fallback xmlns="">
            <p:sp>
              <p:nvSpPr>
                <p:cNvPr id="6" name="Hộp Văn bản 81">
                  <a:extLst>
                    <a:ext uri="{FF2B5EF4-FFF2-40B4-BE49-F238E27FC236}">
                      <a16:creationId xmlns:a16="http://schemas.microsoft.com/office/drawing/2014/main" id="{FAD77149-B0EE-A8AD-A2CD-7A02A0223CFE}"/>
                    </a:ext>
                  </a:extLst>
                </p:cNvPr>
                <p:cNvSpPr txBox="1">
                  <a:spLocks noRot="1" noChangeAspect="1" noMove="1" noResize="1" noEditPoints="1" noAdjustHandles="1" noChangeArrowheads="1" noChangeShapeType="1" noTextEdit="1"/>
                </p:cNvSpPr>
                <p:nvPr/>
              </p:nvSpPr>
              <p:spPr>
                <a:xfrm>
                  <a:off x="1454696" y="699604"/>
                  <a:ext cx="253467" cy="215444"/>
                </a:xfrm>
                <a:prstGeom prst="rect">
                  <a:avLst/>
                </a:prstGeom>
                <a:blipFill>
                  <a:blip r:embed="rId3"/>
                  <a:stretch>
                    <a:fillRect l="-7143"/>
                  </a:stretch>
                </a:blipFill>
              </p:spPr>
              <p:txBody>
                <a:bodyPr/>
                <a:lstStyle/>
                <a:p>
                  <a:r>
                    <a:rPr lang="vi-VN">
                      <a:noFill/>
                    </a:rPr>
                    <a:t> </a:t>
                  </a:r>
                </a:p>
              </p:txBody>
            </p:sp>
          </mc:Fallback>
        </mc:AlternateContent>
        <p:grpSp>
          <p:nvGrpSpPr>
            <p:cNvPr id="7" name="Nhóm 20">
              <a:extLst>
                <a:ext uri="{FF2B5EF4-FFF2-40B4-BE49-F238E27FC236}">
                  <a16:creationId xmlns:a16="http://schemas.microsoft.com/office/drawing/2014/main" id="{45AE28F1-9C45-A9C0-0974-28A8DEE716B3}"/>
                </a:ext>
              </a:extLst>
            </p:cNvPr>
            <p:cNvGrpSpPr/>
            <p:nvPr/>
          </p:nvGrpSpPr>
          <p:grpSpPr>
            <a:xfrm>
              <a:off x="3385614" y="550852"/>
              <a:ext cx="529491" cy="847361"/>
              <a:chOff x="4867107" y="2703871"/>
              <a:chExt cx="566007" cy="481781"/>
            </a:xfrm>
          </p:grpSpPr>
          <p:sp>
            <p:nvSpPr>
              <p:cNvPr id="8" name="Hình chữ nhật 21">
                <a:extLst>
                  <a:ext uri="{FF2B5EF4-FFF2-40B4-BE49-F238E27FC236}">
                    <a16:creationId xmlns:a16="http://schemas.microsoft.com/office/drawing/2014/main" id="{5E4A2316-6D2E-7AE3-6237-5BD5C9158A1F}"/>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9" name="Rectangle 81">
                <a:extLst>
                  <a:ext uri="{FF2B5EF4-FFF2-40B4-BE49-F238E27FC236}">
                    <a16:creationId xmlns:a16="http://schemas.microsoft.com/office/drawing/2014/main" id="{F07FFE14-4DAF-92DC-181D-BDA665A6169E}"/>
                  </a:ext>
                </a:extLst>
              </p:cNvPr>
              <p:cNvSpPr/>
              <p:nvPr/>
            </p:nvSpPr>
            <p:spPr>
              <a:xfrm>
                <a:off x="4867107" y="2769909"/>
                <a:ext cx="566007" cy="341233"/>
              </a:xfrm>
              <a:prstGeom prst="rect">
                <a:avLst/>
              </a:prstGeom>
            </p:spPr>
            <p:txBody>
              <a:bodyPr wrap="square">
                <a:spAutoFit/>
              </a:bodyPr>
              <a:lstStyle/>
              <a:p>
                <a:pPr algn="ctr"/>
                <a:r>
                  <a:rPr lang="vi-VN" sz="1100" dirty="0">
                    <a:latin typeface="+mj-lt"/>
                  </a:rPr>
                  <a:t>Phép tính dòng</a:t>
                </a:r>
                <a:endParaRPr lang="en-GB" sz="1100" dirty="0">
                  <a:latin typeface="+mj-lt"/>
                </a:endParaRPr>
              </a:p>
            </p:txBody>
          </p:sp>
        </p:grpSp>
        <p:grpSp>
          <p:nvGrpSpPr>
            <p:cNvPr id="10" name="Nhóm 48">
              <a:extLst>
                <a:ext uri="{FF2B5EF4-FFF2-40B4-BE49-F238E27FC236}">
                  <a16:creationId xmlns:a16="http://schemas.microsoft.com/office/drawing/2014/main" id="{8E3A2061-B5C9-3C43-BE24-C751884B5DE8}"/>
                </a:ext>
              </a:extLst>
            </p:cNvPr>
            <p:cNvGrpSpPr/>
            <p:nvPr/>
          </p:nvGrpSpPr>
          <p:grpSpPr>
            <a:xfrm>
              <a:off x="4408558" y="597784"/>
              <a:ext cx="237656" cy="245941"/>
              <a:chOff x="3995254" y="2022357"/>
              <a:chExt cx="237656" cy="245941"/>
            </a:xfrm>
          </p:grpSpPr>
          <p:sp>
            <p:nvSpPr>
              <p:cNvPr id="11" name="Hình Bầu dục 40">
                <a:extLst>
                  <a:ext uri="{FF2B5EF4-FFF2-40B4-BE49-F238E27FC236}">
                    <a16:creationId xmlns:a16="http://schemas.microsoft.com/office/drawing/2014/main" id="{E36F6CB3-66E0-4D6C-6BA1-4E9B8AADBDD0}"/>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2" name="Đường nối Thẳng 43">
                <a:extLst>
                  <a:ext uri="{FF2B5EF4-FFF2-40B4-BE49-F238E27FC236}">
                    <a16:creationId xmlns:a16="http://schemas.microsoft.com/office/drawing/2014/main" id="{2B06E193-82EC-AE7F-F665-0615412A10EF}"/>
                  </a:ext>
                </a:extLst>
              </p:cNvPr>
              <p:cNvCxnSpPr>
                <a:stCxn id="11" idx="1"/>
                <a:endCxn id="11"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Đường nối Thẳng 44">
                <a:extLst>
                  <a:ext uri="{FF2B5EF4-FFF2-40B4-BE49-F238E27FC236}">
                    <a16:creationId xmlns:a16="http://schemas.microsoft.com/office/drawing/2014/main" id="{9CCC4200-1564-E0E7-A45E-3B591CAC37FC}"/>
                  </a:ext>
                </a:extLst>
              </p:cNvPr>
              <p:cNvCxnSpPr>
                <a:cxnSpLocks/>
                <a:stCxn id="11" idx="3"/>
                <a:endCxn id="11"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Nhóm 48">
              <a:extLst>
                <a:ext uri="{FF2B5EF4-FFF2-40B4-BE49-F238E27FC236}">
                  <a16:creationId xmlns:a16="http://schemas.microsoft.com/office/drawing/2014/main" id="{8D4620DB-7706-FFD2-E91E-14E78AE74B15}"/>
                </a:ext>
              </a:extLst>
            </p:cNvPr>
            <p:cNvGrpSpPr/>
            <p:nvPr/>
          </p:nvGrpSpPr>
          <p:grpSpPr>
            <a:xfrm>
              <a:off x="4852016" y="1152272"/>
              <a:ext cx="237656" cy="245941"/>
              <a:chOff x="3995254" y="2022357"/>
              <a:chExt cx="237656" cy="245941"/>
            </a:xfrm>
          </p:grpSpPr>
          <p:sp>
            <p:nvSpPr>
              <p:cNvPr id="15" name="Hình Bầu dục 40">
                <a:extLst>
                  <a:ext uri="{FF2B5EF4-FFF2-40B4-BE49-F238E27FC236}">
                    <a16:creationId xmlns:a16="http://schemas.microsoft.com/office/drawing/2014/main" id="{DEF4A391-8B66-CE02-753B-BE0787B3387B}"/>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6" name="Đường nối Thẳng 43">
                <a:extLst>
                  <a:ext uri="{FF2B5EF4-FFF2-40B4-BE49-F238E27FC236}">
                    <a16:creationId xmlns:a16="http://schemas.microsoft.com/office/drawing/2014/main" id="{701F2488-39AC-DD7C-4585-825D7B58C8F4}"/>
                  </a:ext>
                </a:extLst>
              </p:cNvPr>
              <p:cNvCxnSpPr>
                <a:stCxn id="15" idx="1"/>
                <a:endCxn id="15"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Đường nối Thẳng 44">
                <a:extLst>
                  <a:ext uri="{FF2B5EF4-FFF2-40B4-BE49-F238E27FC236}">
                    <a16:creationId xmlns:a16="http://schemas.microsoft.com/office/drawing/2014/main" id="{264FBCC3-82E8-B7C3-6CF2-B3E394A70C1C}"/>
                  </a:ext>
                </a:extLst>
              </p:cNvPr>
              <p:cNvCxnSpPr>
                <a:cxnSpLocks/>
                <a:stCxn id="15" idx="3"/>
                <a:endCxn id="15"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Arrow Connector 29">
              <a:extLst>
                <a:ext uri="{FF2B5EF4-FFF2-40B4-BE49-F238E27FC236}">
                  <a16:creationId xmlns:a16="http://schemas.microsoft.com/office/drawing/2014/main" id="{2BA55D51-42E3-53A7-4006-90DB2567B9B4}"/>
                </a:ext>
              </a:extLst>
            </p:cNvPr>
            <p:cNvCxnSpPr>
              <a:cxnSpLocks/>
            </p:cNvCxnSpPr>
            <p:nvPr/>
          </p:nvCxnSpPr>
          <p:spPr>
            <a:xfrm>
              <a:off x="3886022" y="720754"/>
              <a:ext cx="51539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9">
              <a:extLst>
                <a:ext uri="{FF2B5EF4-FFF2-40B4-BE49-F238E27FC236}">
                  <a16:creationId xmlns:a16="http://schemas.microsoft.com/office/drawing/2014/main" id="{01659ED0-2FB6-BB02-2811-C0C1522502B0}"/>
                </a:ext>
              </a:extLst>
            </p:cNvPr>
            <p:cNvCxnSpPr>
              <a:cxnSpLocks/>
              <a:endCxn id="15" idx="2"/>
            </p:cNvCxnSpPr>
            <p:nvPr/>
          </p:nvCxnSpPr>
          <p:spPr>
            <a:xfrm>
              <a:off x="3880531" y="1274607"/>
              <a:ext cx="971485" cy="63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Nhóm 48">
              <a:extLst>
                <a:ext uri="{FF2B5EF4-FFF2-40B4-BE49-F238E27FC236}">
                  <a16:creationId xmlns:a16="http://schemas.microsoft.com/office/drawing/2014/main" id="{123037F3-C89E-1AF8-2FFA-B2B53CD1FFE0}"/>
                </a:ext>
              </a:extLst>
            </p:cNvPr>
            <p:cNvGrpSpPr/>
            <p:nvPr/>
          </p:nvGrpSpPr>
          <p:grpSpPr>
            <a:xfrm>
              <a:off x="1933061" y="868478"/>
              <a:ext cx="237656" cy="245941"/>
              <a:chOff x="3995254" y="2022357"/>
              <a:chExt cx="237656" cy="245941"/>
            </a:xfrm>
          </p:grpSpPr>
          <p:sp>
            <p:nvSpPr>
              <p:cNvPr id="21" name="Hình Bầu dục 40">
                <a:extLst>
                  <a:ext uri="{FF2B5EF4-FFF2-40B4-BE49-F238E27FC236}">
                    <a16:creationId xmlns:a16="http://schemas.microsoft.com/office/drawing/2014/main" id="{57FB7BC8-AE5B-8F53-14FA-D137F1E35449}"/>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2" name="Đường nối Thẳng 43">
                <a:extLst>
                  <a:ext uri="{FF2B5EF4-FFF2-40B4-BE49-F238E27FC236}">
                    <a16:creationId xmlns:a16="http://schemas.microsoft.com/office/drawing/2014/main" id="{B14D3560-A9CB-664A-71F1-3615599FC0EC}"/>
                  </a:ext>
                </a:extLst>
              </p:cNvPr>
              <p:cNvCxnSpPr>
                <a:stCxn id="21" idx="1"/>
                <a:endCxn id="21"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nối Thẳng 44">
                <a:extLst>
                  <a:ext uri="{FF2B5EF4-FFF2-40B4-BE49-F238E27FC236}">
                    <a16:creationId xmlns:a16="http://schemas.microsoft.com/office/drawing/2014/main" id="{EE5CCA04-B579-6889-E1EC-15DCFE1AA925}"/>
                  </a:ext>
                </a:extLst>
              </p:cNvPr>
              <p:cNvCxnSpPr>
                <a:cxnSpLocks/>
                <a:stCxn id="21" idx="3"/>
                <a:endCxn id="21"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Straight Arrow Connector 29">
              <a:extLst>
                <a:ext uri="{FF2B5EF4-FFF2-40B4-BE49-F238E27FC236}">
                  <a16:creationId xmlns:a16="http://schemas.microsoft.com/office/drawing/2014/main" id="{BFAE4714-7FD9-EDC9-80F5-356BCE34AB97}"/>
                </a:ext>
              </a:extLst>
            </p:cNvPr>
            <p:cNvCxnSpPr>
              <a:cxnSpLocks/>
            </p:cNvCxnSpPr>
            <p:nvPr/>
          </p:nvCxnSpPr>
          <p:spPr>
            <a:xfrm>
              <a:off x="1416969" y="997859"/>
              <a:ext cx="51539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Nhóm 3">
              <a:extLst>
                <a:ext uri="{FF2B5EF4-FFF2-40B4-BE49-F238E27FC236}">
                  <a16:creationId xmlns:a16="http://schemas.microsoft.com/office/drawing/2014/main" id="{10CBBB4E-F757-C872-22E0-8B5640152F4C}"/>
                </a:ext>
              </a:extLst>
            </p:cNvPr>
            <p:cNvGrpSpPr/>
            <p:nvPr/>
          </p:nvGrpSpPr>
          <p:grpSpPr>
            <a:xfrm>
              <a:off x="5335144" y="576212"/>
              <a:ext cx="511278" cy="276999"/>
              <a:chOff x="4886632" y="2658044"/>
              <a:chExt cx="511278" cy="573433"/>
            </a:xfrm>
          </p:grpSpPr>
          <p:sp>
            <p:nvSpPr>
              <p:cNvPr id="26" name="Hình chữ nhật 1">
                <a:extLst>
                  <a:ext uri="{FF2B5EF4-FFF2-40B4-BE49-F238E27FC236}">
                    <a16:creationId xmlns:a16="http://schemas.microsoft.com/office/drawing/2014/main" id="{7FF91558-E2CE-4E5C-4D79-E23DB060AA64}"/>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27" name="Rectangle 81">
                <a:extLst>
                  <a:ext uri="{FF2B5EF4-FFF2-40B4-BE49-F238E27FC236}">
                    <a16:creationId xmlns:a16="http://schemas.microsoft.com/office/drawing/2014/main" id="{5FDDA154-4D79-CC42-DE62-5DF6AA066346}"/>
                  </a:ext>
                </a:extLst>
              </p:cNvPr>
              <p:cNvSpPr/>
              <p:nvPr/>
            </p:nvSpPr>
            <p:spPr>
              <a:xfrm>
                <a:off x="4981810" y="2658044"/>
                <a:ext cx="320922" cy="573433"/>
              </a:xfrm>
              <a:prstGeom prst="rect">
                <a:avLst/>
              </a:prstGeom>
            </p:spPr>
            <p:txBody>
              <a:bodyPr wrap="none">
                <a:spAutoFit/>
              </a:bodyPr>
              <a:lstStyle/>
              <a:p>
                <a:r>
                  <a:rPr lang="vi-VN" sz="1200" dirty="0">
                    <a:latin typeface="+mj-lt"/>
                  </a:rPr>
                  <a:t>PI</a:t>
                </a:r>
                <a:endParaRPr lang="en-GB" sz="1200" dirty="0">
                  <a:latin typeface="+mj-lt"/>
                </a:endParaRPr>
              </a:p>
            </p:txBody>
          </p:sp>
        </p:grpSp>
        <p:grpSp>
          <p:nvGrpSpPr>
            <p:cNvPr id="28" name="Nhóm 3">
              <a:extLst>
                <a:ext uri="{FF2B5EF4-FFF2-40B4-BE49-F238E27FC236}">
                  <a16:creationId xmlns:a16="http://schemas.microsoft.com/office/drawing/2014/main" id="{4BA32EF2-CC00-9D36-3AB7-2A65C8F333FD}"/>
                </a:ext>
              </a:extLst>
            </p:cNvPr>
            <p:cNvGrpSpPr/>
            <p:nvPr/>
          </p:nvGrpSpPr>
          <p:grpSpPr>
            <a:xfrm>
              <a:off x="5328667" y="1128664"/>
              <a:ext cx="511278" cy="276999"/>
              <a:chOff x="4886632" y="2658044"/>
              <a:chExt cx="511278" cy="573433"/>
            </a:xfrm>
          </p:grpSpPr>
          <p:sp>
            <p:nvSpPr>
              <p:cNvPr id="29" name="Hình chữ nhật 1">
                <a:extLst>
                  <a:ext uri="{FF2B5EF4-FFF2-40B4-BE49-F238E27FC236}">
                    <a16:creationId xmlns:a16="http://schemas.microsoft.com/office/drawing/2014/main" id="{EC500174-1652-E932-7DFF-76A60F49ABD0}"/>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30" name="Rectangle 81">
                <a:extLst>
                  <a:ext uri="{FF2B5EF4-FFF2-40B4-BE49-F238E27FC236}">
                    <a16:creationId xmlns:a16="http://schemas.microsoft.com/office/drawing/2014/main" id="{C14F558C-31DB-F907-8CE5-990D5B10A294}"/>
                  </a:ext>
                </a:extLst>
              </p:cNvPr>
              <p:cNvSpPr/>
              <p:nvPr/>
            </p:nvSpPr>
            <p:spPr>
              <a:xfrm>
                <a:off x="4981810" y="2658044"/>
                <a:ext cx="320922" cy="573433"/>
              </a:xfrm>
              <a:prstGeom prst="rect">
                <a:avLst/>
              </a:prstGeom>
            </p:spPr>
            <p:txBody>
              <a:bodyPr wrap="none">
                <a:spAutoFit/>
              </a:bodyPr>
              <a:lstStyle/>
              <a:p>
                <a:r>
                  <a:rPr lang="vi-VN" sz="1200" dirty="0">
                    <a:latin typeface="+mj-lt"/>
                  </a:rPr>
                  <a:t>PI</a:t>
                </a:r>
                <a:endParaRPr lang="en-GB" sz="1200" dirty="0">
                  <a:latin typeface="+mj-lt"/>
                </a:endParaRPr>
              </a:p>
            </p:txBody>
          </p:sp>
        </p:grpSp>
        <p:cxnSp>
          <p:nvCxnSpPr>
            <p:cNvPr id="31" name="Straight Arrow Connector 29">
              <a:extLst>
                <a:ext uri="{FF2B5EF4-FFF2-40B4-BE49-F238E27FC236}">
                  <a16:creationId xmlns:a16="http://schemas.microsoft.com/office/drawing/2014/main" id="{14E332DE-8467-9D35-69BD-19C7DBFB6481}"/>
                </a:ext>
              </a:extLst>
            </p:cNvPr>
            <p:cNvCxnSpPr>
              <a:cxnSpLocks/>
              <a:endCxn id="26" idx="1"/>
            </p:cNvCxnSpPr>
            <p:nvPr/>
          </p:nvCxnSpPr>
          <p:spPr>
            <a:xfrm>
              <a:off x="4640307" y="714711"/>
              <a:ext cx="694837"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29">
              <a:extLst>
                <a:ext uri="{FF2B5EF4-FFF2-40B4-BE49-F238E27FC236}">
                  <a16:creationId xmlns:a16="http://schemas.microsoft.com/office/drawing/2014/main" id="{62E1DFCF-F942-1241-B48B-6C6716B25A8D}"/>
                </a:ext>
              </a:extLst>
            </p:cNvPr>
            <p:cNvCxnSpPr>
              <a:cxnSpLocks/>
            </p:cNvCxnSpPr>
            <p:nvPr/>
          </p:nvCxnSpPr>
          <p:spPr>
            <a:xfrm flipV="1">
              <a:off x="5092687" y="1274607"/>
              <a:ext cx="229805" cy="160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Nhóm 32">
              <a:extLst>
                <a:ext uri="{FF2B5EF4-FFF2-40B4-BE49-F238E27FC236}">
                  <a16:creationId xmlns:a16="http://schemas.microsoft.com/office/drawing/2014/main" id="{FFBC27EC-883A-DA8B-65A2-AAFC58153A09}"/>
                </a:ext>
              </a:extLst>
            </p:cNvPr>
            <p:cNvGrpSpPr/>
            <p:nvPr/>
          </p:nvGrpSpPr>
          <p:grpSpPr>
            <a:xfrm>
              <a:off x="6912715" y="574969"/>
              <a:ext cx="741266" cy="847361"/>
              <a:chOff x="6521555" y="1509689"/>
              <a:chExt cx="741266" cy="847361"/>
            </a:xfrm>
          </p:grpSpPr>
          <p:grpSp>
            <p:nvGrpSpPr>
              <p:cNvPr id="34" name="Nhóm 20">
                <a:extLst>
                  <a:ext uri="{FF2B5EF4-FFF2-40B4-BE49-F238E27FC236}">
                    <a16:creationId xmlns:a16="http://schemas.microsoft.com/office/drawing/2014/main" id="{FDE2A6F8-7165-7F95-C6D4-516F04199EC6}"/>
                  </a:ext>
                </a:extLst>
              </p:cNvPr>
              <p:cNvGrpSpPr/>
              <p:nvPr/>
            </p:nvGrpSpPr>
            <p:grpSpPr>
              <a:xfrm>
                <a:off x="6655573" y="1509689"/>
                <a:ext cx="607248" cy="847361"/>
                <a:chOff x="4886632" y="2703871"/>
                <a:chExt cx="649126" cy="481781"/>
              </a:xfrm>
            </p:grpSpPr>
            <p:sp>
              <p:nvSpPr>
                <p:cNvPr id="37" name="Hình chữ nhật 21">
                  <a:extLst>
                    <a:ext uri="{FF2B5EF4-FFF2-40B4-BE49-F238E27FC236}">
                      <a16:creationId xmlns:a16="http://schemas.microsoft.com/office/drawing/2014/main" id="{3A0C3B60-D3D2-3F00-0375-3389B2C29AD9}"/>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38" name="Rectangle 81">
                      <a:extLst>
                        <a:ext uri="{FF2B5EF4-FFF2-40B4-BE49-F238E27FC236}">
                          <a16:creationId xmlns:a16="http://schemas.microsoft.com/office/drawing/2014/main" id="{2016C8B6-5EFE-65EF-6A69-BB7F27E49879}"/>
                        </a:ext>
                      </a:extLst>
                    </p:cNvPr>
                    <p:cNvSpPr/>
                    <p:nvPr/>
                  </p:nvSpPr>
                  <p:spPr>
                    <a:xfrm>
                      <a:off x="4969751" y="3014221"/>
                      <a:ext cx="566007" cy="1487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100" i="1" dirty="0" smtClean="0">
                                <a:latin typeface="Cambria Math" panose="02040503050406030204" pitchFamily="18" charset="0"/>
                                <a:ea typeface="Cambria Math" panose="02040503050406030204" pitchFamily="18" charset="0"/>
                              </a:rPr>
                              <m:t>αβ</m:t>
                            </m:r>
                          </m:oMath>
                        </m:oMathPara>
                      </a14:m>
                      <a:endParaRPr lang="en-GB" sz="1100" dirty="0">
                        <a:latin typeface="time"/>
                      </a:endParaRPr>
                    </a:p>
                  </p:txBody>
                </p:sp>
              </mc:Choice>
              <mc:Fallback xmlns="">
                <p:sp>
                  <p:nvSpPr>
                    <p:cNvPr id="77" name="Rectangle 81">
                      <a:extLst>
                        <a:ext uri="{FF2B5EF4-FFF2-40B4-BE49-F238E27FC236}">
                          <a16:creationId xmlns:a16="http://schemas.microsoft.com/office/drawing/2014/main" xmlns="" id="{6E15F834-EB70-63C5-F7FE-5137BC95E7AB}"/>
                        </a:ext>
                      </a:extLst>
                    </p:cNvPr>
                    <p:cNvSpPr>
                      <a:spLocks noRot="1" noChangeAspect="1" noMove="1" noResize="1" noEditPoints="1" noAdjustHandles="1" noChangeArrowheads="1" noChangeShapeType="1" noTextEdit="1"/>
                    </p:cNvSpPr>
                    <p:nvPr/>
                  </p:nvSpPr>
                  <p:spPr>
                    <a:xfrm>
                      <a:off x="4969751" y="3014221"/>
                      <a:ext cx="566007" cy="148743"/>
                    </a:xfrm>
                    <a:prstGeom prst="rect">
                      <a:avLst/>
                    </a:prstGeom>
                    <a:blipFill rotWithShape="0">
                      <a:blip r:embed="rId10"/>
                      <a:stretch>
                        <a:fillRect b="-714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5" name="Rectangle 81">
                    <a:extLst>
                      <a:ext uri="{FF2B5EF4-FFF2-40B4-BE49-F238E27FC236}">
                        <a16:creationId xmlns:a16="http://schemas.microsoft.com/office/drawing/2014/main" id="{43D01DAE-ED3E-43FF-D88B-90D141A94B29}"/>
                      </a:ext>
                    </a:extLst>
                  </p:cNvPr>
                  <p:cNvSpPr/>
                  <p:nvPr/>
                </p:nvSpPr>
                <p:spPr>
                  <a:xfrm>
                    <a:off x="6521555" y="1511214"/>
                    <a:ext cx="529491" cy="261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vi-VN" sz="1100" i="1">
                              <a:latin typeface="Cambria Math" panose="02040503050406030204" pitchFamily="18" charset="0"/>
                            </a:rPr>
                            <m:t>dq</m:t>
                          </m:r>
                        </m:oMath>
                      </m:oMathPara>
                    </a14:m>
                    <a:endParaRPr lang="en-GB" sz="1100" dirty="0">
                      <a:latin typeface="time"/>
                    </a:endParaRPr>
                  </a:p>
                </p:txBody>
              </p:sp>
            </mc:Choice>
            <mc:Fallback xmlns="">
              <p:sp>
                <p:nvSpPr>
                  <p:cNvPr id="35" name="Rectangle 81">
                    <a:extLst>
                      <a:ext uri="{FF2B5EF4-FFF2-40B4-BE49-F238E27FC236}">
                        <a16:creationId xmlns:a16="http://schemas.microsoft.com/office/drawing/2014/main" id="{E3C7E954-1379-BC70-993E-279B03BA4713}"/>
                      </a:ext>
                    </a:extLst>
                  </p:cNvPr>
                  <p:cNvSpPr>
                    <a:spLocks noRot="1" noChangeAspect="1" noMove="1" noResize="1" noEditPoints="1" noAdjustHandles="1" noChangeArrowheads="1" noChangeShapeType="1" noTextEdit="1"/>
                  </p:cNvSpPr>
                  <p:nvPr/>
                </p:nvSpPr>
                <p:spPr>
                  <a:xfrm>
                    <a:off x="6521555" y="1511214"/>
                    <a:ext cx="529491" cy="261610"/>
                  </a:xfrm>
                  <a:prstGeom prst="rect">
                    <a:avLst/>
                  </a:prstGeom>
                  <a:blipFill>
                    <a:blip r:embed="rId11"/>
                    <a:stretch>
                      <a:fillRect b="-7143"/>
                    </a:stretch>
                  </a:blipFill>
                </p:spPr>
                <p:txBody>
                  <a:bodyPr/>
                  <a:lstStyle/>
                  <a:p>
                    <a:r>
                      <a:rPr lang="vi-VN">
                        <a:noFill/>
                      </a:rPr>
                      <a:t> </a:t>
                    </a:r>
                  </a:p>
                </p:txBody>
              </p:sp>
            </mc:Fallback>
          </mc:AlternateContent>
          <p:cxnSp>
            <p:nvCxnSpPr>
              <p:cNvPr id="36" name="Straight Connector 79">
                <a:extLst>
                  <a:ext uri="{FF2B5EF4-FFF2-40B4-BE49-F238E27FC236}">
                    <a16:creationId xmlns:a16="http://schemas.microsoft.com/office/drawing/2014/main" id="{E9605020-9278-1C58-203D-71E361F5BBA6}"/>
                  </a:ext>
                </a:extLst>
              </p:cNvPr>
              <p:cNvCxnSpPr/>
              <p:nvPr/>
            </p:nvCxnSpPr>
            <p:spPr>
              <a:xfrm flipH="1">
                <a:off x="6650278" y="1515034"/>
                <a:ext cx="471816" cy="83991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Nhóm 20">
              <a:extLst>
                <a:ext uri="{FF2B5EF4-FFF2-40B4-BE49-F238E27FC236}">
                  <a16:creationId xmlns:a16="http://schemas.microsoft.com/office/drawing/2014/main" id="{3411AB1B-30D4-D38A-B8F7-93351CC2A95E}"/>
                </a:ext>
              </a:extLst>
            </p:cNvPr>
            <p:cNvGrpSpPr/>
            <p:nvPr/>
          </p:nvGrpSpPr>
          <p:grpSpPr>
            <a:xfrm>
              <a:off x="8790956" y="571966"/>
              <a:ext cx="820807" cy="847361"/>
              <a:chOff x="4826363" y="2703871"/>
              <a:chExt cx="616172" cy="481781"/>
            </a:xfrm>
          </p:grpSpPr>
          <p:sp>
            <p:nvSpPr>
              <p:cNvPr id="40" name="Hình chữ nhật 21">
                <a:extLst>
                  <a:ext uri="{FF2B5EF4-FFF2-40B4-BE49-F238E27FC236}">
                    <a16:creationId xmlns:a16="http://schemas.microsoft.com/office/drawing/2014/main" id="{D7B2204F-99CE-2BC6-EC42-8F98AE7B01FD}"/>
                  </a:ext>
                </a:extLst>
              </p:cNvPr>
              <p:cNvSpPr/>
              <p:nvPr/>
            </p:nvSpPr>
            <p:spPr>
              <a:xfrm>
                <a:off x="4879251"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41" name="Rectangle 81">
                <a:extLst>
                  <a:ext uri="{FF2B5EF4-FFF2-40B4-BE49-F238E27FC236}">
                    <a16:creationId xmlns:a16="http://schemas.microsoft.com/office/drawing/2014/main" id="{812512B7-6D81-5DE1-7826-7A81BC18CB4E}"/>
                  </a:ext>
                </a:extLst>
              </p:cNvPr>
              <p:cNvSpPr/>
              <p:nvPr/>
            </p:nvSpPr>
            <p:spPr>
              <a:xfrm>
                <a:off x="4826363" y="2822815"/>
                <a:ext cx="616172" cy="244988"/>
              </a:xfrm>
              <a:prstGeom prst="rect">
                <a:avLst/>
              </a:prstGeom>
            </p:spPr>
            <p:txBody>
              <a:bodyPr wrap="square">
                <a:spAutoFit/>
              </a:bodyPr>
              <a:lstStyle/>
              <a:p>
                <a:pPr algn="ctr"/>
                <a:r>
                  <a:rPr lang="vi-VN" sz="1100" dirty="0">
                    <a:latin typeface="+mj-lt"/>
                  </a:rPr>
                  <a:t>Mạch Cầu H kép</a:t>
                </a:r>
                <a:endParaRPr lang="en-GB" sz="1100" dirty="0">
                  <a:latin typeface="+mj-lt"/>
                </a:endParaRPr>
              </a:p>
            </p:txBody>
          </p:sp>
        </p:grpSp>
        <p:grpSp>
          <p:nvGrpSpPr>
            <p:cNvPr id="42" name="Nhóm 20">
              <a:extLst>
                <a:ext uri="{FF2B5EF4-FFF2-40B4-BE49-F238E27FC236}">
                  <a16:creationId xmlns:a16="http://schemas.microsoft.com/office/drawing/2014/main" id="{C148507B-DDD8-ACAA-AC50-D127BC830320}"/>
                </a:ext>
              </a:extLst>
            </p:cNvPr>
            <p:cNvGrpSpPr/>
            <p:nvPr/>
          </p:nvGrpSpPr>
          <p:grpSpPr>
            <a:xfrm>
              <a:off x="9887125" y="425135"/>
              <a:ext cx="857839" cy="1098789"/>
              <a:chOff x="4870971" y="2703871"/>
              <a:chExt cx="566007" cy="481781"/>
            </a:xfrm>
          </p:grpSpPr>
          <p:sp>
            <p:nvSpPr>
              <p:cNvPr id="43" name="Hình chữ nhật 21">
                <a:extLst>
                  <a:ext uri="{FF2B5EF4-FFF2-40B4-BE49-F238E27FC236}">
                    <a16:creationId xmlns:a16="http://schemas.microsoft.com/office/drawing/2014/main" id="{F77F60A2-53E1-C9F2-4161-82755F819021}"/>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44" name="Rectangle 81">
                <a:extLst>
                  <a:ext uri="{FF2B5EF4-FFF2-40B4-BE49-F238E27FC236}">
                    <a16:creationId xmlns:a16="http://schemas.microsoft.com/office/drawing/2014/main" id="{ED814C2B-E86E-BA4B-4BB9-695620A8569D}"/>
                  </a:ext>
                </a:extLst>
              </p:cNvPr>
              <p:cNvSpPr/>
              <p:nvPr/>
            </p:nvSpPr>
            <p:spPr>
              <a:xfrm>
                <a:off x="4870971" y="2852790"/>
                <a:ext cx="566007" cy="202424"/>
              </a:xfrm>
              <a:prstGeom prst="rect">
                <a:avLst/>
              </a:prstGeom>
            </p:spPr>
            <p:txBody>
              <a:bodyPr wrap="square">
                <a:spAutoFit/>
              </a:bodyPr>
              <a:lstStyle/>
              <a:p>
                <a:pPr algn="ctr"/>
                <a:r>
                  <a:rPr lang="vi-VN" sz="1200" dirty="0">
                    <a:latin typeface="+mj-lt"/>
                  </a:rPr>
                  <a:t>Động cơ bước lai</a:t>
                </a:r>
                <a:endParaRPr lang="en-GB" sz="1200" dirty="0">
                  <a:latin typeface="+mj-lt"/>
                </a:endParaRPr>
              </a:p>
            </p:txBody>
          </p:sp>
        </p:grpSp>
        <p:cxnSp>
          <p:nvCxnSpPr>
            <p:cNvPr id="45" name="Straight Arrow Connector 29">
              <a:extLst>
                <a:ext uri="{FF2B5EF4-FFF2-40B4-BE49-F238E27FC236}">
                  <a16:creationId xmlns:a16="http://schemas.microsoft.com/office/drawing/2014/main" id="{662F321E-E77B-B0D9-9B46-AE91123DCC8A}"/>
                </a:ext>
              </a:extLst>
            </p:cNvPr>
            <p:cNvCxnSpPr>
              <a:cxnSpLocks/>
              <a:stCxn id="102" idx="6"/>
            </p:cNvCxnSpPr>
            <p:nvPr/>
          </p:nvCxnSpPr>
          <p:spPr>
            <a:xfrm>
              <a:off x="6488369" y="709427"/>
              <a:ext cx="556845" cy="528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9">
              <a:extLst>
                <a:ext uri="{FF2B5EF4-FFF2-40B4-BE49-F238E27FC236}">
                  <a16:creationId xmlns:a16="http://schemas.microsoft.com/office/drawing/2014/main" id="{0E56C2C1-6AE4-A812-8AC5-4ECCD1CC7497}"/>
                </a:ext>
              </a:extLst>
            </p:cNvPr>
            <p:cNvCxnSpPr>
              <a:cxnSpLocks/>
              <a:stCxn id="26" idx="3"/>
              <a:endCxn id="102" idx="2"/>
            </p:cNvCxnSpPr>
            <p:nvPr/>
          </p:nvCxnSpPr>
          <p:spPr>
            <a:xfrm flipV="1">
              <a:off x="5846422" y="709427"/>
              <a:ext cx="404291" cy="528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29">
              <a:extLst>
                <a:ext uri="{FF2B5EF4-FFF2-40B4-BE49-F238E27FC236}">
                  <a16:creationId xmlns:a16="http://schemas.microsoft.com/office/drawing/2014/main" id="{8CC02EC0-0FF1-7B2B-2435-A3076ED24C55}"/>
                </a:ext>
              </a:extLst>
            </p:cNvPr>
            <p:cNvCxnSpPr>
              <a:cxnSpLocks/>
            </p:cNvCxnSpPr>
            <p:nvPr/>
          </p:nvCxnSpPr>
          <p:spPr>
            <a:xfrm flipV="1">
              <a:off x="7530696" y="714711"/>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9">
              <a:extLst>
                <a:ext uri="{FF2B5EF4-FFF2-40B4-BE49-F238E27FC236}">
                  <a16:creationId xmlns:a16="http://schemas.microsoft.com/office/drawing/2014/main" id="{63311E55-78C8-27EA-8656-B944D0D83214}"/>
                </a:ext>
              </a:extLst>
            </p:cNvPr>
            <p:cNvCxnSpPr>
              <a:cxnSpLocks/>
            </p:cNvCxnSpPr>
            <p:nvPr/>
          </p:nvCxnSpPr>
          <p:spPr>
            <a:xfrm flipV="1">
              <a:off x="7530073" y="127580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29">
              <a:extLst>
                <a:ext uri="{FF2B5EF4-FFF2-40B4-BE49-F238E27FC236}">
                  <a16:creationId xmlns:a16="http://schemas.microsoft.com/office/drawing/2014/main" id="{0BB45AEF-2D5C-D2CA-9B8E-FFDA9078FDB4}"/>
                </a:ext>
              </a:extLst>
            </p:cNvPr>
            <p:cNvCxnSpPr>
              <a:cxnSpLocks/>
            </p:cNvCxnSpPr>
            <p:nvPr/>
          </p:nvCxnSpPr>
          <p:spPr>
            <a:xfrm flipV="1">
              <a:off x="9551588" y="68238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29">
              <a:extLst>
                <a:ext uri="{FF2B5EF4-FFF2-40B4-BE49-F238E27FC236}">
                  <a16:creationId xmlns:a16="http://schemas.microsoft.com/office/drawing/2014/main" id="{54FDCDF8-3907-D018-EE51-76ECA19BEAB4}"/>
                </a:ext>
              </a:extLst>
            </p:cNvPr>
            <p:cNvCxnSpPr>
              <a:cxnSpLocks/>
            </p:cNvCxnSpPr>
            <p:nvPr/>
          </p:nvCxnSpPr>
          <p:spPr>
            <a:xfrm flipV="1">
              <a:off x="9551588" y="1311372"/>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29">
              <a:extLst>
                <a:ext uri="{FF2B5EF4-FFF2-40B4-BE49-F238E27FC236}">
                  <a16:creationId xmlns:a16="http://schemas.microsoft.com/office/drawing/2014/main" id="{C60D4170-6B94-BD8E-A390-172FF86C9597}"/>
                </a:ext>
              </a:extLst>
            </p:cNvPr>
            <p:cNvCxnSpPr>
              <a:cxnSpLocks/>
            </p:cNvCxnSpPr>
            <p:nvPr/>
          </p:nvCxnSpPr>
          <p:spPr>
            <a:xfrm flipV="1">
              <a:off x="9542535" y="89299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29">
              <a:extLst>
                <a:ext uri="{FF2B5EF4-FFF2-40B4-BE49-F238E27FC236}">
                  <a16:creationId xmlns:a16="http://schemas.microsoft.com/office/drawing/2014/main" id="{960A9BE2-D5F1-AEC5-15D6-D7F52AEE452B}"/>
                </a:ext>
              </a:extLst>
            </p:cNvPr>
            <p:cNvCxnSpPr>
              <a:cxnSpLocks/>
            </p:cNvCxnSpPr>
            <p:nvPr/>
          </p:nvCxnSpPr>
          <p:spPr>
            <a:xfrm flipV="1">
              <a:off x="9543849" y="110270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29">
              <a:extLst>
                <a:ext uri="{FF2B5EF4-FFF2-40B4-BE49-F238E27FC236}">
                  <a16:creationId xmlns:a16="http://schemas.microsoft.com/office/drawing/2014/main" id="{EC6AE95E-40BF-E8C1-7975-C9139A694F24}"/>
                </a:ext>
              </a:extLst>
            </p:cNvPr>
            <p:cNvCxnSpPr>
              <a:cxnSpLocks/>
            </p:cNvCxnSpPr>
            <p:nvPr/>
          </p:nvCxnSpPr>
          <p:spPr>
            <a:xfrm flipV="1">
              <a:off x="3040844" y="99785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29">
              <a:extLst>
                <a:ext uri="{FF2B5EF4-FFF2-40B4-BE49-F238E27FC236}">
                  <a16:creationId xmlns:a16="http://schemas.microsoft.com/office/drawing/2014/main" id="{43590F62-307D-12AE-B06F-EB5DC63742D2}"/>
                </a:ext>
              </a:extLst>
            </p:cNvPr>
            <p:cNvCxnSpPr>
              <a:cxnSpLocks/>
            </p:cNvCxnSpPr>
            <p:nvPr/>
          </p:nvCxnSpPr>
          <p:spPr>
            <a:xfrm flipV="1">
              <a:off x="2179089" y="999367"/>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29">
              <a:extLst>
                <a:ext uri="{FF2B5EF4-FFF2-40B4-BE49-F238E27FC236}">
                  <a16:creationId xmlns:a16="http://schemas.microsoft.com/office/drawing/2014/main" id="{AE7AA78D-3975-4B62-715B-E9523C1F64A0}"/>
                </a:ext>
              </a:extLst>
            </p:cNvPr>
            <p:cNvCxnSpPr>
              <a:cxnSpLocks/>
            </p:cNvCxnSpPr>
            <p:nvPr/>
          </p:nvCxnSpPr>
          <p:spPr>
            <a:xfrm flipV="1">
              <a:off x="10684428" y="682389"/>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29">
              <a:extLst>
                <a:ext uri="{FF2B5EF4-FFF2-40B4-BE49-F238E27FC236}">
                  <a16:creationId xmlns:a16="http://schemas.microsoft.com/office/drawing/2014/main" id="{07FEB8C4-6143-960A-53A2-5FE0FAF7189D}"/>
                </a:ext>
              </a:extLst>
            </p:cNvPr>
            <p:cNvCxnSpPr>
              <a:cxnSpLocks/>
            </p:cNvCxnSpPr>
            <p:nvPr/>
          </p:nvCxnSpPr>
          <p:spPr>
            <a:xfrm flipV="1">
              <a:off x="10684428" y="1313468"/>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29">
              <a:extLst>
                <a:ext uri="{FF2B5EF4-FFF2-40B4-BE49-F238E27FC236}">
                  <a16:creationId xmlns:a16="http://schemas.microsoft.com/office/drawing/2014/main" id="{BBAF3C01-28AB-E7B7-7F77-1C612961E824}"/>
                </a:ext>
              </a:extLst>
            </p:cNvPr>
            <p:cNvCxnSpPr>
              <a:cxnSpLocks/>
            </p:cNvCxnSpPr>
            <p:nvPr/>
          </p:nvCxnSpPr>
          <p:spPr>
            <a:xfrm flipV="1">
              <a:off x="10684427" y="881815"/>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9">
              <a:extLst>
                <a:ext uri="{FF2B5EF4-FFF2-40B4-BE49-F238E27FC236}">
                  <a16:creationId xmlns:a16="http://schemas.microsoft.com/office/drawing/2014/main" id="{AF97AD96-87B6-F3F6-B55A-1276DE8B30BF}"/>
                </a:ext>
              </a:extLst>
            </p:cNvPr>
            <p:cNvCxnSpPr>
              <a:cxnSpLocks/>
            </p:cNvCxnSpPr>
            <p:nvPr/>
          </p:nvCxnSpPr>
          <p:spPr>
            <a:xfrm flipV="1">
              <a:off x="10684427" y="1095550"/>
              <a:ext cx="688089" cy="71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110">
                  <a:extLst>
                    <a:ext uri="{FF2B5EF4-FFF2-40B4-BE49-F238E27FC236}">
                      <a16:creationId xmlns:a16="http://schemas.microsoft.com/office/drawing/2014/main" id="{27390AF9-0921-0726-ED5E-F4ED036FF45E}"/>
                    </a:ext>
                  </a:extLst>
                </p:cNvPr>
                <p:cNvSpPr txBox="1"/>
                <p:nvPr/>
              </p:nvSpPr>
              <p:spPr>
                <a:xfrm>
                  <a:off x="3095685" y="722687"/>
                  <a:ext cx="20345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600" i="1" smtClean="0">
                                <a:latin typeface="Cambria Math" panose="02040503050406030204" pitchFamily="18" charset="0"/>
                              </a:rPr>
                            </m:ctrlPr>
                          </m:sSubSupPr>
                          <m:e>
                            <m:r>
                              <a:rPr lang="vi-VN" sz="1600" i="1">
                                <a:latin typeface="Cambria Math" panose="02040503050406030204" pitchFamily="18" charset="0"/>
                              </a:rPr>
                              <m:t>𝑖</m:t>
                            </m:r>
                          </m:e>
                          <m:sub>
                            <m:r>
                              <a:rPr lang="vi-VN" sz="1600" i="1">
                                <a:latin typeface="Cambria Math" panose="02040503050406030204" pitchFamily="18" charset="0"/>
                              </a:rPr>
                              <m:t>𝑠</m:t>
                            </m:r>
                          </m:sub>
                          <m:sup>
                            <m:r>
                              <a:rPr lang="vi-VN" sz="1600" b="0" i="1" smtClean="0">
                                <a:latin typeface="Cambria Math" panose="02040503050406030204" pitchFamily="18" charset="0"/>
                              </a:rPr>
                              <m:t>∗</m:t>
                            </m:r>
                          </m:sup>
                        </m:sSubSup>
                      </m:oMath>
                    </m:oMathPara>
                  </a14:m>
                  <a:endParaRPr lang="en-GB" sz="1600" i="1" dirty="0"/>
                </a:p>
              </p:txBody>
            </p:sp>
          </mc:Choice>
          <mc:Fallback xmlns="">
            <p:sp>
              <p:nvSpPr>
                <p:cNvPr id="59" name="TextBox 110">
                  <a:extLst>
                    <a:ext uri="{FF2B5EF4-FFF2-40B4-BE49-F238E27FC236}">
                      <a16:creationId xmlns:a16="http://schemas.microsoft.com/office/drawing/2014/main" id="{27390AF9-0921-0726-ED5E-F4ED036FF45E}"/>
                    </a:ext>
                  </a:extLst>
                </p:cNvPr>
                <p:cNvSpPr txBox="1">
                  <a:spLocks noRot="1" noChangeAspect="1" noMove="1" noResize="1" noEditPoints="1" noAdjustHandles="1" noChangeArrowheads="1" noChangeShapeType="1" noTextEdit="1"/>
                </p:cNvSpPr>
                <p:nvPr/>
              </p:nvSpPr>
              <p:spPr>
                <a:xfrm>
                  <a:off x="3095685" y="722687"/>
                  <a:ext cx="203454" cy="246221"/>
                </a:xfrm>
                <a:prstGeom prst="rect">
                  <a:avLst/>
                </a:prstGeom>
                <a:blipFill>
                  <a:blip r:embed="rId12"/>
                  <a:stretch>
                    <a:fillRect l="-20588" r="-2941" b="-975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0" name="TextBox 111">
                  <a:extLst>
                    <a:ext uri="{FF2B5EF4-FFF2-40B4-BE49-F238E27FC236}">
                      <a16:creationId xmlns:a16="http://schemas.microsoft.com/office/drawing/2014/main" id="{12D54EC1-1994-31DF-5B41-E2B015355BD4}"/>
                    </a:ext>
                  </a:extLst>
                </p:cNvPr>
                <p:cNvSpPr txBox="1"/>
                <p:nvPr/>
              </p:nvSpPr>
              <p:spPr>
                <a:xfrm>
                  <a:off x="3965878" y="1018048"/>
                  <a:ext cx="19114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𝑖</m:t>
                            </m:r>
                          </m:e>
                          <m:sub>
                            <m:r>
                              <a:rPr lang="vi-VN" sz="1400" i="1">
                                <a:latin typeface="Cambria Math" panose="02040503050406030204" pitchFamily="18" charset="0"/>
                              </a:rPr>
                              <m:t>𝑑</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60" name="TextBox 111">
                  <a:extLst>
                    <a:ext uri="{FF2B5EF4-FFF2-40B4-BE49-F238E27FC236}">
                      <a16:creationId xmlns:a16="http://schemas.microsoft.com/office/drawing/2014/main" id="{12D54EC1-1994-31DF-5B41-E2B015355BD4}"/>
                    </a:ext>
                  </a:extLst>
                </p:cNvPr>
                <p:cNvSpPr txBox="1">
                  <a:spLocks noRot="1" noChangeAspect="1" noMove="1" noResize="1" noEditPoints="1" noAdjustHandles="1" noChangeArrowheads="1" noChangeShapeType="1" noTextEdit="1"/>
                </p:cNvSpPr>
                <p:nvPr/>
              </p:nvSpPr>
              <p:spPr>
                <a:xfrm>
                  <a:off x="3965878" y="1018048"/>
                  <a:ext cx="191143" cy="215444"/>
                </a:xfrm>
                <a:prstGeom prst="rect">
                  <a:avLst/>
                </a:prstGeom>
                <a:blipFill>
                  <a:blip r:embed="rId13"/>
                  <a:stretch>
                    <a:fillRect l="-21875" r="-3125" b="-1714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1" name="TextBox 112">
                  <a:extLst>
                    <a:ext uri="{FF2B5EF4-FFF2-40B4-BE49-F238E27FC236}">
                      <a16:creationId xmlns:a16="http://schemas.microsoft.com/office/drawing/2014/main" id="{56DDF061-CD65-38B1-678E-1269E08A55E3}"/>
                    </a:ext>
                  </a:extLst>
                </p:cNvPr>
                <p:cNvSpPr txBox="1"/>
                <p:nvPr/>
              </p:nvSpPr>
              <p:spPr>
                <a:xfrm>
                  <a:off x="3958226" y="456402"/>
                  <a:ext cx="186141" cy="2320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𝑖</m:t>
                            </m:r>
                          </m:e>
                          <m:sub>
                            <m:r>
                              <a:rPr lang="vi-VN" sz="1400" i="1">
                                <a:latin typeface="Cambria Math" panose="02040503050406030204" pitchFamily="18" charset="0"/>
                              </a:rPr>
                              <m:t>𝑞</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61" name="TextBox 112">
                  <a:extLst>
                    <a:ext uri="{FF2B5EF4-FFF2-40B4-BE49-F238E27FC236}">
                      <a16:creationId xmlns:a16="http://schemas.microsoft.com/office/drawing/2014/main" id="{56DDF061-CD65-38B1-678E-1269E08A55E3}"/>
                    </a:ext>
                  </a:extLst>
                </p:cNvPr>
                <p:cNvSpPr txBox="1">
                  <a:spLocks noRot="1" noChangeAspect="1" noMove="1" noResize="1" noEditPoints="1" noAdjustHandles="1" noChangeArrowheads="1" noChangeShapeType="1" noTextEdit="1"/>
                </p:cNvSpPr>
                <p:nvPr/>
              </p:nvSpPr>
              <p:spPr>
                <a:xfrm>
                  <a:off x="3958226" y="456402"/>
                  <a:ext cx="186141" cy="232051"/>
                </a:xfrm>
                <a:prstGeom prst="rect">
                  <a:avLst/>
                </a:prstGeom>
                <a:blipFill>
                  <a:blip r:embed="rId14"/>
                  <a:stretch>
                    <a:fillRect l="-26667" r="-6667" b="-184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2" name="Hộp Văn bản 81">
                  <a:extLst>
                    <a:ext uri="{FF2B5EF4-FFF2-40B4-BE49-F238E27FC236}">
                      <a16:creationId xmlns:a16="http://schemas.microsoft.com/office/drawing/2014/main" id="{F6743141-915B-2713-7923-DD42C60BD314}"/>
                    </a:ext>
                  </a:extLst>
                </p:cNvPr>
                <p:cNvSpPr txBox="1"/>
                <p:nvPr/>
              </p:nvSpPr>
              <p:spPr>
                <a:xfrm>
                  <a:off x="10686180" y="466335"/>
                  <a:ext cx="269304"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200" i="1" dirty="0" smtClean="0">
                                <a:latin typeface="Cambria Math" panose="02040503050406030204" pitchFamily="18" charset="0"/>
                              </a:rPr>
                            </m:ctrlPr>
                          </m:sSubPr>
                          <m:e>
                            <m:r>
                              <a:rPr lang="vi-VN" sz="1200" i="1" dirty="0">
                                <a:latin typeface="Cambria Math" panose="02040503050406030204" pitchFamily="18" charset="0"/>
                              </a:rPr>
                              <m:t>𝑉</m:t>
                            </m:r>
                          </m:e>
                          <m:sub>
                            <m:r>
                              <a:rPr lang="vi-VN" sz="1200" i="1" dirty="0">
                                <a:latin typeface="Cambria Math" panose="02040503050406030204" pitchFamily="18" charset="0"/>
                              </a:rPr>
                              <m:t>𝑝h</m:t>
                            </m:r>
                          </m:sub>
                        </m:sSub>
                      </m:oMath>
                    </m:oMathPara>
                  </a14:m>
                  <a:endParaRPr lang="vi-VN" i="1" dirty="0"/>
                </a:p>
              </p:txBody>
            </p:sp>
          </mc:Choice>
          <mc:Fallback xmlns="">
            <p:sp>
              <p:nvSpPr>
                <p:cNvPr id="62" name="Hộp Văn bản 81">
                  <a:extLst>
                    <a:ext uri="{FF2B5EF4-FFF2-40B4-BE49-F238E27FC236}">
                      <a16:creationId xmlns:a16="http://schemas.microsoft.com/office/drawing/2014/main" id="{F6743141-915B-2713-7923-DD42C60BD314}"/>
                    </a:ext>
                  </a:extLst>
                </p:cNvPr>
                <p:cNvSpPr txBox="1">
                  <a:spLocks noRot="1" noChangeAspect="1" noMove="1" noResize="1" noEditPoints="1" noAdjustHandles="1" noChangeArrowheads="1" noChangeShapeType="1" noTextEdit="1"/>
                </p:cNvSpPr>
                <p:nvPr/>
              </p:nvSpPr>
              <p:spPr>
                <a:xfrm>
                  <a:off x="10686180" y="466335"/>
                  <a:ext cx="269304" cy="198965"/>
                </a:xfrm>
                <a:prstGeom prst="rect">
                  <a:avLst/>
                </a:prstGeom>
                <a:blipFill>
                  <a:blip r:embed="rId15"/>
                  <a:stretch>
                    <a:fillRect l="-11364" r="-6818" b="-2121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3" name="Hộp Văn bản 81">
                  <a:extLst>
                    <a:ext uri="{FF2B5EF4-FFF2-40B4-BE49-F238E27FC236}">
                      <a16:creationId xmlns:a16="http://schemas.microsoft.com/office/drawing/2014/main" id="{2B191542-F810-9322-4DEB-C7A094820B0F}"/>
                    </a:ext>
                  </a:extLst>
                </p:cNvPr>
                <p:cNvSpPr txBox="1"/>
                <p:nvPr/>
              </p:nvSpPr>
              <p:spPr>
                <a:xfrm>
                  <a:off x="10705157" y="678678"/>
                  <a:ext cx="242246"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200" i="1" dirty="0" smtClean="0">
                                <a:latin typeface="Cambria Math" panose="02040503050406030204" pitchFamily="18" charset="0"/>
                              </a:rPr>
                            </m:ctrlPr>
                          </m:sSubPr>
                          <m:e>
                            <m:r>
                              <a:rPr lang="vi-VN" sz="1200" i="1" dirty="0">
                                <a:latin typeface="Cambria Math" panose="02040503050406030204" pitchFamily="18" charset="0"/>
                              </a:rPr>
                              <m:t>𝐼</m:t>
                            </m:r>
                          </m:e>
                          <m:sub>
                            <m:r>
                              <a:rPr lang="vi-VN" sz="1200" i="1" dirty="0">
                                <a:latin typeface="Cambria Math" panose="02040503050406030204" pitchFamily="18" charset="0"/>
                              </a:rPr>
                              <m:t>𝑝h</m:t>
                            </m:r>
                          </m:sub>
                        </m:sSub>
                      </m:oMath>
                    </m:oMathPara>
                  </a14:m>
                  <a:endParaRPr lang="vi-VN" i="1" dirty="0"/>
                </a:p>
              </p:txBody>
            </p:sp>
          </mc:Choice>
          <mc:Fallback xmlns="">
            <p:sp>
              <p:nvSpPr>
                <p:cNvPr id="63" name="Hộp Văn bản 81">
                  <a:extLst>
                    <a:ext uri="{FF2B5EF4-FFF2-40B4-BE49-F238E27FC236}">
                      <a16:creationId xmlns:a16="http://schemas.microsoft.com/office/drawing/2014/main" id="{2B191542-F810-9322-4DEB-C7A094820B0F}"/>
                    </a:ext>
                  </a:extLst>
                </p:cNvPr>
                <p:cNvSpPr txBox="1">
                  <a:spLocks noRot="1" noChangeAspect="1" noMove="1" noResize="1" noEditPoints="1" noAdjustHandles="1" noChangeArrowheads="1" noChangeShapeType="1" noTextEdit="1"/>
                </p:cNvSpPr>
                <p:nvPr/>
              </p:nvSpPr>
              <p:spPr>
                <a:xfrm>
                  <a:off x="10705157" y="678678"/>
                  <a:ext cx="242246" cy="198965"/>
                </a:xfrm>
                <a:prstGeom prst="rect">
                  <a:avLst/>
                </a:prstGeom>
                <a:blipFill>
                  <a:blip r:embed="rId16"/>
                  <a:stretch>
                    <a:fillRect l="-12821" r="-7692" b="-2121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4" name="Hộp Văn bản 63">
                  <a:extLst>
                    <a:ext uri="{FF2B5EF4-FFF2-40B4-BE49-F238E27FC236}">
                      <a16:creationId xmlns:a16="http://schemas.microsoft.com/office/drawing/2014/main" id="{EF1906A5-0F1C-A827-0568-4A7CA01CCD50}"/>
                    </a:ext>
                  </a:extLst>
                </p:cNvPr>
                <p:cNvSpPr txBox="1"/>
                <p:nvPr/>
              </p:nvSpPr>
              <p:spPr>
                <a:xfrm>
                  <a:off x="10598394" y="877746"/>
                  <a:ext cx="41237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200" i="1" dirty="0" smtClean="0">
                            <a:latin typeface="Cambria Math" panose="02040503050406030204" pitchFamily="18" charset="0"/>
                          </a:rPr>
                          <m:t>𝜔</m:t>
                        </m:r>
                      </m:oMath>
                    </m:oMathPara>
                  </a14:m>
                  <a:endParaRPr lang="vi-VN" sz="1600" dirty="0"/>
                </a:p>
              </p:txBody>
            </p:sp>
          </mc:Choice>
          <mc:Fallback xmlns="">
            <p:sp>
              <p:nvSpPr>
                <p:cNvPr id="64" name="Hộp Văn bản 63">
                  <a:extLst>
                    <a:ext uri="{FF2B5EF4-FFF2-40B4-BE49-F238E27FC236}">
                      <a16:creationId xmlns:a16="http://schemas.microsoft.com/office/drawing/2014/main" id="{EF1906A5-0F1C-A827-0568-4A7CA01CCD50}"/>
                    </a:ext>
                  </a:extLst>
                </p:cNvPr>
                <p:cNvSpPr txBox="1">
                  <a:spLocks noRot="1" noChangeAspect="1" noMove="1" noResize="1" noEditPoints="1" noAdjustHandles="1" noChangeArrowheads="1" noChangeShapeType="1" noTextEdit="1"/>
                </p:cNvSpPr>
                <p:nvPr/>
              </p:nvSpPr>
              <p:spPr>
                <a:xfrm>
                  <a:off x="10598394" y="877746"/>
                  <a:ext cx="412376" cy="276999"/>
                </a:xfrm>
                <a:prstGeom prst="rect">
                  <a:avLst/>
                </a:prstGeom>
                <a:blipFill>
                  <a:blip r:embed="rId17"/>
                  <a:stretch>
                    <a:fillRect/>
                  </a:stretch>
                </a:blipFill>
              </p:spPr>
              <p:txBody>
                <a:bodyPr/>
                <a:lstStyle/>
                <a:p>
                  <a:r>
                    <a:rPr lang="vi-VN">
                      <a:noFill/>
                    </a:rPr>
                    <a:t> </a:t>
                  </a:r>
                </a:p>
              </p:txBody>
            </p:sp>
          </mc:Fallback>
        </mc:AlternateContent>
        <p:grpSp>
          <p:nvGrpSpPr>
            <p:cNvPr id="65" name="Nhóm 64">
              <a:extLst>
                <a:ext uri="{FF2B5EF4-FFF2-40B4-BE49-F238E27FC236}">
                  <a16:creationId xmlns:a16="http://schemas.microsoft.com/office/drawing/2014/main" id="{E60DF75C-415F-740A-1014-4FB56A26E472}"/>
                </a:ext>
              </a:extLst>
            </p:cNvPr>
            <p:cNvGrpSpPr/>
            <p:nvPr/>
          </p:nvGrpSpPr>
          <p:grpSpPr>
            <a:xfrm>
              <a:off x="7530762" y="2646380"/>
              <a:ext cx="708598" cy="847361"/>
              <a:chOff x="6530010" y="1509689"/>
              <a:chExt cx="708598" cy="847361"/>
            </a:xfrm>
          </p:grpSpPr>
          <p:grpSp>
            <p:nvGrpSpPr>
              <p:cNvPr id="66" name="Nhóm 20">
                <a:extLst>
                  <a:ext uri="{FF2B5EF4-FFF2-40B4-BE49-F238E27FC236}">
                    <a16:creationId xmlns:a16="http://schemas.microsoft.com/office/drawing/2014/main" id="{474D63A5-0758-6D60-BE75-0FAED0CBB118}"/>
                  </a:ext>
                </a:extLst>
              </p:cNvPr>
              <p:cNvGrpSpPr/>
              <p:nvPr/>
            </p:nvGrpSpPr>
            <p:grpSpPr>
              <a:xfrm>
                <a:off x="6530010" y="1509689"/>
                <a:ext cx="603858" cy="847361"/>
                <a:chOff x="4752408" y="2703871"/>
                <a:chExt cx="645502" cy="481781"/>
              </a:xfrm>
            </p:grpSpPr>
            <p:sp>
              <p:nvSpPr>
                <p:cNvPr id="69" name="Hình chữ nhật 21">
                  <a:extLst>
                    <a:ext uri="{FF2B5EF4-FFF2-40B4-BE49-F238E27FC236}">
                      <a16:creationId xmlns:a16="http://schemas.microsoft.com/office/drawing/2014/main" id="{67E9E8DE-29B9-6673-FC82-96A695B0D349}"/>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70" name="Rectangle 81">
                      <a:extLst>
                        <a:ext uri="{FF2B5EF4-FFF2-40B4-BE49-F238E27FC236}">
                          <a16:creationId xmlns:a16="http://schemas.microsoft.com/office/drawing/2014/main" id="{256833C1-E3D4-FAD7-2106-0DE461DFB121}"/>
                        </a:ext>
                      </a:extLst>
                    </p:cNvPr>
                    <p:cNvSpPr/>
                    <p:nvPr/>
                  </p:nvSpPr>
                  <p:spPr>
                    <a:xfrm>
                      <a:off x="4752408" y="2724082"/>
                      <a:ext cx="566007" cy="1487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100" i="1" dirty="0" smtClean="0">
                                <a:latin typeface="Cambria Math" panose="02040503050406030204" pitchFamily="18" charset="0"/>
                                <a:ea typeface="Cambria Math" panose="02040503050406030204" pitchFamily="18" charset="0"/>
                              </a:rPr>
                              <m:t>αβ</m:t>
                            </m:r>
                          </m:oMath>
                        </m:oMathPara>
                      </a14:m>
                      <a:endParaRPr lang="en-GB" sz="1100" dirty="0">
                        <a:latin typeface="time"/>
                      </a:endParaRPr>
                    </a:p>
                  </p:txBody>
                </p:sp>
              </mc:Choice>
              <mc:Fallback xmlns="">
                <p:sp>
                  <p:nvSpPr>
                    <p:cNvPr id="70" name="Rectangle 81">
                      <a:extLst>
                        <a:ext uri="{FF2B5EF4-FFF2-40B4-BE49-F238E27FC236}">
                          <a16:creationId xmlns:a16="http://schemas.microsoft.com/office/drawing/2014/main" id="{321BF7B3-C8DD-808B-C207-994F949BF744}"/>
                        </a:ext>
                      </a:extLst>
                    </p:cNvPr>
                    <p:cNvSpPr>
                      <a:spLocks noRot="1" noChangeAspect="1" noMove="1" noResize="1" noEditPoints="1" noAdjustHandles="1" noChangeArrowheads="1" noChangeShapeType="1" noTextEdit="1"/>
                    </p:cNvSpPr>
                    <p:nvPr/>
                  </p:nvSpPr>
                  <p:spPr>
                    <a:xfrm>
                      <a:off x="4752408" y="2724082"/>
                      <a:ext cx="566007" cy="148743"/>
                    </a:xfrm>
                    <a:prstGeom prst="rect">
                      <a:avLst/>
                    </a:prstGeom>
                    <a:blipFill>
                      <a:blip r:embed="rId18"/>
                      <a:stretch>
                        <a:fillRect b="-4651"/>
                      </a:stretch>
                    </a:blipFill>
                  </p:spPr>
                  <p:txBody>
                    <a:bodyPr/>
                    <a:lstStyle/>
                    <a:p>
                      <a:r>
                        <a:rPr lang="vi-VN">
                          <a:noFill/>
                        </a:rPr>
                        <a:t> </a:t>
                      </a:r>
                    </a:p>
                  </p:txBody>
                </p:sp>
              </mc:Fallback>
            </mc:AlternateContent>
          </p:grpSp>
          <mc:AlternateContent xmlns:mc="http://schemas.openxmlformats.org/markup-compatibility/2006" xmlns:a14="http://schemas.microsoft.com/office/drawing/2010/main">
            <mc:Choice Requires="a14">
              <p:sp>
                <p:nvSpPr>
                  <p:cNvPr id="67" name="Rectangle 81">
                    <a:extLst>
                      <a:ext uri="{FF2B5EF4-FFF2-40B4-BE49-F238E27FC236}">
                        <a16:creationId xmlns:a16="http://schemas.microsoft.com/office/drawing/2014/main" id="{1A00C327-8AB7-0630-4DFA-75E3E003A0D0}"/>
                      </a:ext>
                    </a:extLst>
                  </p:cNvPr>
                  <p:cNvSpPr/>
                  <p:nvPr/>
                </p:nvSpPr>
                <p:spPr>
                  <a:xfrm>
                    <a:off x="6709117" y="2057844"/>
                    <a:ext cx="529491" cy="261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vi-VN" sz="1100" i="1">
                              <a:latin typeface="Cambria Math" panose="02040503050406030204" pitchFamily="18" charset="0"/>
                            </a:rPr>
                            <m:t>dq</m:t>
                          </m:r>
                        </m:oMath>
                      </m:oMathPara>
                    </a14:m>
                    <a:endParaRPr lang="en-GB" sz="1100" dirty="0">
                      <a:latin typeface="time"/>
                    </a:endParaRPr>
                  </a:p>
                </p:txBody>
              </p:sp>
            </mc:Choice>
            <mc:Fallback xmlns="">
              <p:sp>
                <p:nvSpPr>
                  <p:cNvPr id="67" name="Rectangle 81">
                    <a:extLst>
                      <a:ext uri="{FF2B5EF4-FFF2-40B4-BE49-F238E27FC236}">
                        <a16:creationId xmlns:a16="http://schemas.microsoft.com/office/drawing/2014/main" id="{1D484953-2439-822D-9D72-96202807D5B9}"/>
                      </a:ext>
                    </a:extLst>
                  </p:cNvPr>
                  <p:cNvSpPr>
                    <a:spLocks noRot="1" noChangeAspect="1" noMove="1" noResize="1" noEditPoints="1" noAdjustHandles="1" noChangeArrowheads="1" noChangeShapeType="1" noTextEdit="1"/>
                  </p:cNvSpPr>
                  <p:nvPr/>
                </p:nvSpPr>
                <p:spPr>
                  <a:xfrm>
                    <a:off x="6709117" y="2057844"/>
                    <a:ext cx="529491" cy="261610"/>
                  </a:xfrm>
                  <a:prstGeom prst="rect">
                    <a:avLst/>
                  </a:prstGeom>
                  <a:blipFill>
                    <a:blip r:embed="rId19"/>
                    <a:stretch>
                      <a:fillRect b="-6977"/>
                    </a:stretch>
                  </a:blipFill>
                </p:spPr>
                <p:txBody>
                  <a:bodyPr/>
                  <a:lstStyle/>
                  <a:p>
                    <a:r>
                      <a:rPr lang="vi-VN">
                        <a:noFill/>
                      </a:rPr>
                      <a:t> </a:t>
                    </a:r>
                  </a:p>
                </p:txBody>
              </p:sp>
            </mc:Fallback>
          </mc:AlternateContent>
          <p:cxnSp>
            <p:nvCxnSpPr>
              <p:cNvPr id="68" name="Straight Connector 79">
                <a:extLst>
                  <a:ext uri="{FF2B5EF4-FFF2-40B4-BE49-F238E27FC236}">
                    <a16:creationId xmlns:a16="http://schemas.microsoft.com/office/drawing/2014/main" id="{2A2850B2-BE8F-D123-8E03-5DDD953CA20D}"/>
                  </a:ext>
                </a:extLst>
              </p:cNvPr>
              <p:cNvCxnSpPr/>
              <p:nvPr/>
            </p:nvCxnSpPr>
            <p:spPr>
              <a:xfrm flipH="1">
                <a:off x="6650278" y="1514852"/>
                <a:ext cx="471816" cy="83991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Đường kết nối: Mũi tên Gấp khúc 30">
              <a:extLst>
                <a:ext uri="{FF2B5EF4-FFF2-40B4-BE49-F238E27FC236}">
                  <a16:creationId xmlns:a16="http://schemas.microsoft.com/office/drawing/2014/main" id="{3901D8AB-2A03-5A53-C15B-86D92775509B}"/>
                </a:ext>
              </a:extLst>
            </p:cNvPr>
            <p:cNvCxnSpPr>
              <a:cxnSpLocks/>
            </p:cNvCxnSpPr>
            <p:nvPr/>
          </p:nvCxnSpPr>
          <p:spPr>
            <a:xfrm rot="10800000" flipV="1">
              <a:off x="8134620" y="1346966"/>
              <a:ext cx="2635946" cy="1475300"/>
            </a:xfrm>
            <a:prstGeom prst="bentConnector3">
              <a:avLst>
                <a:gd name="adj1" fmla="val 17"/>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Đường kết nối: Mũi tên Gấp khúc 30">
              <a:extLst>
                <a:ext uri="{FF2B5EF4-FFF2-40B4-BE49-F238E27FC236}">
                  <a16:creationId xmlns:a16="http://schemas.microsoft.com/office/drawing/2014/main" id="{B9247B4F-E628-2A1D-59A8-A5F4D3E07FE8}"/>
                </a:ext>
              </a:extLst>
            </p:cNvPr>
            <p:cNvCxnSpPr>
              <a:cxnSpLocks/>
            </p:cNvCxnSpPr>
            <p:nvPr/>
          </p:nvCxnSpPr>
          <p:spPr>
            <a:xfrm rot="10800000" flipV="1">
              <a:off x="8126794" y="902205"/>
              <a:ext cx="2833390" cy="2358112"/>
            </a:xfrm>
            <a:prstGeom prst="bentConnector3">
              <a:avLst>
                <a:gd name="adj1" fmla="val 377"/>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Đường kết nối: Mũi tên Gấp khúc 30">
              <a:extLst>
                <a:ext uri="{FF2B5EF4-FFF2-40B4-BE49-F238E27FC236}">
                  <a16:creationId xmlns:a16="http://schemas.microsoft.com/office/drawing/2014/main" id="{19650EDF-04F2-AD07-F182-377DBDF6DF50}"/>
                </a:ext>
              </a:extLst>
            </p:cNvPr>
            <p:cNvCxnSpPr>
              <a:cxnSpLocks/>
              <a:endCxn id="21" idx="4"/>
            </p:cNvCxnSpPr>
            <p:nvPr/>
          </p:nvCxnSpPr>
          <p:spPr>
            <a:xfrm rot="10800000" flipV="1">
              <a:off x="2051889" y="1111299"/>
              <a:ext cx="9093020" cy="3120"/>
            </a:xfrm>
            <a:prstGeom prst="bentConnector4">
              <a:avLst>
                <a:gd name="adj1" fmla="val 256"/>
                <a:gd name="adj2" fmla="val 8432022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Đường kết nối: Mũi tên Gấp khúc 30">
              <a:extLst>
                <a:ext uri="{FF2B5EF4-FFF2-40B4-BE49-F238E27FC236}">
                  <a16:creationId xmlns:a16="http://schemas.microsoft.com/office/drawing/2014/main" id="{3EC5B7D5-8E27-0F0E-F683-AFB30A823225}"/>
                </a:ext>
              </a:extLst>
            </p:cNvPr>
            <p:cNvCxnSpPr>
              <a:cxnSpLocks/>
              <a:endCxn id="37" idx="2"/>
            </p:cNvCxnSpPr>
            <p:nvPr/>
          </p:nvCxnSpPr>
          <p:spPr>
            <a:xfrm rot="10800000">
              <a:off x="7285880" y="1422331"/>
              <a:ext cx="3484686" cy="385807"/>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Đường kết nối: Mũi tên Gấp khúc 30">
              <a:extLst>
                <a:ext uri="{FF2B5EF4-FFF2-40B4-BE49-F238E27FC236}">
                  <a16:creationId xmlns:a16="http://schemas.microsoft.com/office/drawing/2014/main" id="{96B3C5E1-DB1B-CE9E-8338-997500505689}"/>
                </a:ext>
              </a:extLst>
            </p:cNvPr>
            <p:cNvCxnSpPr>
              <a:cxnSpLocks/>
              <a:endCxn id="15" idx="4"/>
            </p:cNvCxnSpPr>
            <p:nvPr/>
          </p:nvCxnSpPr>
          <p:spPr>
            <a:xfrm rot="10800000">
              <a:off x="4970845" y="1398214"/>
              <a:ext cx="2683137" cy="1436621"/>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Đường kết nối: Mũi tên Gấp khúc 30">
              <a:extLst>
                <a:ext uri="{FF2B5EF4-FFF2-40B4-BE49-F238E27FC236}">
                  <a16:creationId xmlns:a16="http://schemas.microsoft.com/office/drawing/2014/main" id="{319503A4-C1A6-1530-AF8C-47027E78BD4B}"/>
                </a:ext>
              </a:extLst>
            </p:cNvPr>
            <p:cNvCxnSpPr>
              <a:cxnSpLocks/>
              <a:endCxn id="11" idx="4"/>
            </p:cNvCxnSpPr>
            <p:nvPr/>
          </p:nvCxnSpPr>
          <p:spPr>
            <a:xfrm rot="10800000">
              <a:off x="4527386" y="843725"/>
              <a:ext cx="3133738" cy="241659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Hộp Văn bản 76">
                  <a:extLst>
                    <a:ext uri="{FF2B5EF4-FFF2-40B4-BE49-F238E27FC236}">
                      <a16:creationId xmlns:a16="http://schemas.microsoft.com/office/drawing/2014/main" id="{4E91E3CA-18C6-E146-57F8-A6E2A877256B}"/>
                    </a:ext>
                  </a:extLst>
                </p:cNvPr>
                <p:cNvSpPr txBox="1"/>
                <p:nvPr/>
              </p:nvSpPr>
              <p:spPr>
                <a:xfrm>
                  <a:off x="6384439" y="3283505"/>
                  <a:ext cx="261927" cy="2320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400" i="1" smtClean="0">
                                <a:latin typeface="Cambria Math" panose="02040503050406030204" pitchFamily="18" charset="0"/>
                              </a:rPr>
                            </m:ctrlPr>
                          </m:sSubPr>
                          <m:e>
                            <m:r>
                              <a:rPr lang="vi-VN" sz="1400" i="1">
                                <a:latin typeface="Cambria Math" panose="02040503050406030204" pitchFamily="18" charset="0"/>
                              </a:rPr>
                              <m:t>𝑖</m:t>
                            </m:r>
                          </m:e>
                          <m:sub>
                            <m:r>
                              <a:rPr lang="vi-VN" sz="1400" i="1">
                                <a:latin typeface="Cambria Math" panose="02040503050406030204" pitchFamily="18" charset="0"/>
                              </a:rPr>
                              <m:t>𝑞</m:t>
                            </m:r>
                          </m:sub>
                        </m:sSub>
                      </m:oMath>
                    </m:oMathPara>
                  </a14:m>
                  <a:endParaRPr lang="vi-VN" sz="1400" i="1" dirty="0"/>
                </a:p>
              </p:txBody>
            </p:sp>
          </mc:Choice>
          <mc:Fallback xmlns="">
            <p:sp>
              <p:nvSpPr>
                <p:cNvPr id="77" name="Hộp Văn bản 76">
                  <a:extLst>
                    <a:ext uri="{FF2B5EF4-FFF2-40B4-BE49-F238E27FC236}">
                      <a16:creationId xmlns:a16="http://schemas.microsoft.com/office/drawing/2014/main" id="{4E91E3CA-18C6-E146-57F8-A6E2A877256B}"/>
                    </a:ext>
                  </a:extLst>
                </p:cNvPr>
                <p:cNvSpPr txBox="1">
                  <a:spLocks noRot="1" noChangeAspect="1" noMove="1" noResize="1" noEditPoints="1" noAdjustHandles="1" noChangeArrowheads="1" noChangeShapeType="1" noTextEdit="1"/>
                </p:cNvSpPr>
                <p:nvPr/>
              </p:nvSpPr>
              <p:spPr>
                <a:xfrm>
                  <a:off x="6384439" y="3283505"/>
                  <a:ext cx="261927" cy="232051"/>
                </a:xfrm>
                <a:prstGeom prst="rect">
                  <a:avLst/>
                </a:prstGeom>
                <a:blipFill>
                  <a:blip r:embed="rId20"/>
                  <a:stretch>
                    <a:fillRect l="-4651" b="-2105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8" name="Hộp Văn bản 77">
                  <a:extLst>
                    <a:ext uri="{FF2B5EF4-FFF2-40B4-BE49-F238E27FC236}">
                      <a16:creationId xmlns:a16="http://schemas.microsoft.com/office/drawing/2014/main" id="{418BD085-6F8B-3ABC-67EC-47DF3656D30D}"/>
                    </a:ext>
                  </a:extLst>
                </p:cNvPr>
                <p:cNvSpPr txBox="1"/>
                <p:nvPr/>
              </p:nvSpPr>
              <p:spPr>
                <a:xfrm>
                  <a:off x="6746894" y="2583962"/>
                  <a:ext cx="200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400" i="1" smtClean="0">
                                <a:latin typeface="Cambria Math" panose="02040503050406030204" pitchFamily="18" charset="0"/>
                              </a:rPr>
                            </m:ctrlPr>
                          </m:sSubPr>
                          <m:e>
                            <m:r>
                              <a:rPr lang="vi-VN" sz="1400" i="1">
                                <a:latin typeface="Cambria Math" panose="02040503050406030204" pitchFamily="18" charset="0"/>
                              </a:rPr>
                              <m:t>𝑖</m:t>
                            </m:r>
                          </m:e>
                          <m:sub>
                            <m:r>
                              <a:rPr lang="vi-VN" sz="1400" i="1">
                                <a:latin typeface="Cambria Math" panose="02040503050406030204" pitchFamily="18" charset="0"/>
                              </a:rPr>
                              <m:t>𝑑</m:t>
                            </m:r>
                          </m:sub>
                        </m:sSub>
                      </m:oMath>
                    </m:oMathPara>
                  </a14:m>
                  <a:endParaRPr lang="vi-VN" sz="1400" i="1" dirty="0"/>
                </a:p>
              </p:txBody>
            </p:sp>
          </mc:Choice>
          <mc:Fallback xmlns="">
            <p:sp>
              <p:nvSpPr>
                <p:cNvPr id="78" name="Hộp Văn bản 77">
                  <a:extLst>
                    <a:ext uri="{FF2B5EF4-FFF2-40B4-BE49-F238E27FC236}">
                      <a16:creationId xmlns:a16="http://schemas.microsoft.com/office/drawing/2014/main" id="{418BD085-6F8B-3ABC-67EC-47DF3656D30D}"/>
                    </a:ext>
                  </a:extLst>
                </p:cNvPr>
                <p:cNvSpPr txBox="1">
                  <a:spLocks noRot="1" noChangeAspect="1" noMove="1" noResize="1" noEditPoints="1" noAdjustHandles="1" noChangeArrowheads="1" noChangeShapeType="1" noTextEdit="1"/>
                </p:cNvSpPr>
                <p:nvPr/>
              </p:nvSpPr>
              <p:spPr>
                <a:xfrm>
                  <a:off x="6746894" y="2583962"/>
                  <a:ext cx="200760" cy="215444"/>
                </a:xfrm>
                <a:prstGeom prst="rect">
                  <a:avLst/>
                </a:prstGeom>
                <a:blipFill>
                  <a:blip r:embed="rId21"/>
                  <a:stretch>
                    <a:fillRect l="-18182" r="-3030" b="-1714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9" name="Hộp Văn bản 78">
                  <a:extLst>
                    <a:ext uri="{FF2B5EF4-FFF2-40B4-BE49-F238E27FC236}">
                      <a16:creationId xmlns:a16="http://schemas.microsoft.com/office/drawing/2014/main" id="{50317299-2381-DBF2-6B26-B00B84CAFADD}"/>
                    </a:ext>
                  </a:extLst>
                </p:cNvPr>
                <p:cNvSpPr txBox="1"/>
                <p:nvPr/>
              </p:nvSpPr>
              <p:spPr>
                <a:xfrm>
                  <a:off x="9626805" y="504922"/>
                  <a:ext cx="182742" cy="184666"/>
                </a:xfrm>
                <a:prstGeom prst="rect">
                  <a:avLst/>
                </a:prstGeom>
                <a:noFill/>
              </p:spPr>
              <p:txBody>
                <a:bodyPr wrap="none" lIns="0" tIns="0" rIns="0" bIns="0" rtlCol="0">
                  <a:spAutoFit/>
                </a:bodyPr>
                <a:lstStyle/>
                <a:p>
                  <a14:m>
                    <m:oMath xmlns:m="http://schemas.openxmlformats.org/officeDocument/2006/math">
                      <m:r>
                        <m:rPr>
                          <m:sty m:val="p"/>
                        </m:rPr>
                        <a:rPr lang="vi-VN" sz="1200" b="0" i="0">
                          <a:latin typeface="Cambria Math" panose="02040503050406030204" pitchFamily="18" charset="0"/>
                        </a:rPr>
                        <m:t>A</m:t>
                      </m:r>
                    </m:oMath>
                  </a14:m>
                  <a:r>
                    <a:rPr lang="vi-VN" sz="1200" dirty="0">
                      <a:latin typeface="+mj-lt"/>
                    </a:rPr>
                    <a:t>+</a:t>
                  </a:r>
                </a:p>
              </p:txBody>
            </p:sp>
          </mc:Choice>
          <mc:Fallback xmlns="">
            <p:sp>
              <p:nvSpPr>
                <p:cNvPr id="79" name="Hộp Văn bản 78">
                  <a:extLst>
                    <a:ext uri="{FF2B5EF4-FFF2-40B4-BE49-F238E27FC236}">
                      <a16:creationId xmlns:a16="http://schemas.microsoft.com/office/drawing/2014/main" id="{50317299-2381-DBF2-6B26-B00B84CAFADD}"/>
                    </a:ext>
                  </a:extLst>
                </p:cNvPr>
                <p:cNvSpPr txBox="1">
                  <a:spLocks noRot="1" noChangeAspect="1" noMove="1" noResize="1" noEditPoints="1" noAdjustHandles="1" noChangeArrowheads="1" noChangeShapeType="1" noTextEdit="1"/>
                </p:cNvSpPr>
                <p:nvPr/>
              </p:nvSpPr>
              <p:spPr>
                <a:xfrm>
                  <a:off x="9626805" y="504922"/>
                  <a:ext cx="182742" cy="184666"/>
                </a:xfrm>
                <a:prstGeom prst="rect">
                  <a:avLst/>
                </a:prstGeom>
                <a:blipFill>
                  <a:blip r:embed="rId22"/>
                  <a:stretch>
                    <a:fillRect l="-30000" t="-26667" r="-50000" b="-5000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0" name="Hộp Văn bản 79">
                  <a:extLst>
                    <a:ext uri="{FF2B5EF4-FFF2-40B4-BE49-F238E27FC236}">
                      <a16:creationId xmlns:a16="http://schemas.microsoft.com/office/drawing/2014/main" id="{30CB62AC-A412-E2D4-3A60-E0BFB40A4908}"/>
                    </a:ext>
                  </a:extLst>
                </p:cNvPr>
                <p:cNvSpPr txBox="1"/>
                <p:nvPr/>
              </p:nvSpPr>
              <p:spPr>
                <a:xfrm>
                  <a:off x="9629246" y="710591"/>
                  <a:ext cx="147476" cy="184666"/>
                </a:xfrm>
                <a:prstGeom prst="rect">
                  <a:avLst/>
                </a:prstGeom>
                <a:noFill/>
              </p:spPr>
              <p:txBody>
                <a:bodyPr wrap="none" lIns="0" tIns="0" rIns="0" bIns="0" rtlCol="0">
                  <a:spAutoFit/>
                </a:bodyPr>
                <a:lstStyle/>
                <a:p>
                  <a14:m>
                    <m:oMath xmlns:m="http://schemas.openxmlformats.org/officeDocument/2006/math">
                      <m:r>
                        <m:rPr>
                          <m:sty m:val="p"/>
                        </m:rPr>
                        <a:rPr lang="vi-VN" sz="1200" i="1" smtClean="0">
                          <a:latin typeface="Cambria Math" panose="02040503050406030204" pitchFamily="18" charset="0"/>
                        </a:rPr>
                        <m:t>A</m:t>
                      </m:r>
                    </m:oMath>
                  </a14:m>
                  <a:r>
                    <a:rPr lang="vi-VN" sz="1200" dirty="0">
                      <a:latin typeface="+mj-lt"/>
                    </a:rPr>
                    <a:t>-</a:t>
                  </a:r>
                </a:p>
              </p:txBody>
            </p:sp>
          </mc:Choice>
          <mc:Fallback xmlns="">
            <p:sp>
              <p:nvSpPr>
                <p:cNvPr id="80" name="Hộp Văn bản 79">
                  <a:extLst>
                    <a:ext uri="{FF2B5EF4-FFF2-40B4-BE49-F238E27FC236}">
                      <a16:creationId xmlns:a16="http://schemas.microsoft.com/office/drawing/2014/main" id="{30CB62AC-A412-E2D4-3A60-E0BFB40A4908}"/>
                    </a:ext>
                  </a:extLst>
                </p:cNvPr>
                <p:cNvSpPr txBox="1">
                  <a:spLocks noRot="1" noChangeAspect="1" noMove="1" noResize="1" noEditPoints="1" noAdjustHandles="1" noChangeArrowheads="1" noChangeShapeType="1" noTextEdit="1"/>
                </p:cNvSpPr>
                <p:nvPr/>
              </p:nvSpPr>
              <p:spPr>
                <a:xfrm>
                  <a:off x="9629246" y="710591"/>
                  <a:ext cx="147476" cy="184666"/>
                </a:xfrm>
                <a:prstGeom prst="rect">
                  <a:avLst/>
                </a:prstGeom>
                <a:blipFill>
                  <a:blip r:embed="rId23"/>
                  <a:stretch>
                    <a:fillRect l="-37500" t="-25806" r="-66667" b="-4838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1" name="Hộp Văn bản 80">
                  <a:extLst>
                    <a:ext uri="{FF2B5EF4-FFF2-40B4-BE49-F238E27FC236}">
                      <a16:creationId xmlns:a16="http://schemas.microsoft.com/office/drawing/2014/main" id="{FBAFE2A8-2694-8EE1-C0B4-C41EBDE97D25}"/>
                    </a:ext>
                  </a:extLst>
                </p:cNvPr>
                <p:cNvSpPr txBox="1"/>
                <p:nvPr/>
              </p:nvSpPr>
              <p:spPr>
                <a:xfrm>
                  <a:off x="9632760" y="947188"/>
                  <a:ext cx="181140" cy="184666"/>
                </a:xfrm>
                <a:prstGeom prst="rect">
                  <a:avLst/>
                </a:prstGeom>
                <a:noFill/>
              </p:spPr>
              <p:txBody>
                <a:bodyPr wrap="none" lIns="0" tIns="0" rIns="0" bIns="0" rtlCol="0">
                  <a:spAutoFit/>
                </a:bodyPr>
                <a:lstStyle/>
                <a:p>
                  <a14:m>
                    <m:oMath xmlns:m="http://schemas.openxmlformats.org/officeDocument/2006/math">
                      <m:r>
                        <m:rPr>
                          <m:sty m:val="p"/>
                        </m:rPr>
                        <a:rPr lang="vi-VN" sz="1200" i="1">
                          <a:latin typeface="Cambria Math" panose="02040503050406030204" pitchFamily="18" charset="0"/>
                        </a:rPr>
                        <m:t>B</m:t>
                      </m:r>
                    </m:oMath>
                  </a14:m>
                  <a:r>
                    <a:rPr lang="vi-VN" sz="1200" dirty="0">
                      <a:latin typeface="+mj-lt"/>
                    </a:rPr>
                    <a:t>+</a:t>
                  </a:r>
                </a:p>
              </p:txBody>
            </p:sp>
          </mc:Choice>
          <mc:Fallback xmlns="">
            <p:sp>
              <p:nvSpPr>
                <p:cNvPr id="81" name="Hộp Văn bản 80">
                  <a:extLst>
                    <a:ext uri="{FF2B5EF4-FFF2-40B4-BE49-F238E27FC236}">
                      <a16:creationId xmlns:a16="http://schemas.microsoft.com/office/drawing/2014/main" id="{FBAFE2A8-2694-8EE1-C0B4-C41EBDE97D25}"/>
                    </a:ext>
                  </a:extLst>
                </p:cNvPr>
                <p:cNvSpPr txBox="1">
                  <a:spLocks noRot="1" noChangeAspect="1" noMove="1" noResize="1" noEditPoints="1" noAdjustHandles="1" noChangeArrowheads="1" noChangeShapeType="1" noTextEdit="1"/>
                </p:cNvSpPr>
                <p:nvPr/>
              </p:nvSpPr>
              <p:spPr>
                <a:xfrm>
                  <a:off x="9632760" y="947188"/>
                  <a:ext cx="181140" cy="184666"/>
                </a:xfrm>
                <a:prstGeom prst="rect">
                  <a:avLst/>
                </a:prstGeom>
                <a:blipFill>
                  <a:blip r:embed="rId24"/>
                  <a:stretch>
                    <a:fillRect l="-30000" t="-26667" r="-46667" b="-5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2" name="Hộp Văn bản 81">
                  <a:extLst>
                    <a:ext uri="{FF2B5EF4-FFF2-40B4-BE49-F238E27FC236}">
                      <a16:creationId xmlns:a16="http://schemas.microsoft.com/office/drawing/2014/main" id="{5E84FDDB-CDC4-7A5E-9B6A-CAA48668886B}"/>
                    </a:ext>
                  </a:extLst>
                </p:cNvPr>
                <p:cNvSpPr txBox="1"/>
                <p:nvPr/>
              </p:nvSpPr>
              <p:spPr>
                <a:xfrm>
                  <a:off x="9638491" y="1153756"/>
                  <a:ext cx="145874" cy="184666"/>
                </a:xfrm>
                <a:prstGeom prst="rect">
                  <a:avLst/>
                </a:prstGeom>
                <a:noFill/>
              </p:spPr>
              <p:txBody>
                <a:bodyPr wrap="none" lIns="0" tIns="0" rIns="0" bIns="0" rtlCol="0">
                  <a:spAutoFit/>
                </a:bodyPr>
                <a:lstStyle/>
                <a:p>
                  <a14:m>
                    <m:oMath xmlns:m="http://schemas.openxmlformats.org/officeDocument/2006/math">
                      <m:r>
                        <m:rPr>
                          <m:sty m:val="p"/>
                        </m:rPr>
                        <a:rPr lang="vi-VN" sz="1200" i="1" smtClean="0">
                          <a:latin typeface="Cambria Math" panose="02040503050406030204" pitchFamily="18" charset="0"/>
                        </a:rPr>
                        <m:t>B</m:t>
                      </m:r>
                    </m:oMath>
                  </a14:m>
                  <a:r>
                    <a:rPr lang="vi-VN" sz="1200" dirty="0">
                      <a:latin typeface="+mj-lt"/>
                    </a:rPr>
                    <a:t>-</a:t>
                  </a:r>
                </a:p>
              </p:txBody>
            </p:sp>
          </mc:Choice>
          <mc:Fallback xmlns="">
            <p:sp>
              <p:nvSpPr>
                <p:cNvPr id="82" name="Hộp Văn bản 81">
                  <a:extLst>
                    <a:ext uri="{FF2B5EF4-FFF2-40B4-BE49-F238E27FC236}">
                      <a16:creationId xmlns:a16="http://schemas.microsoft.com/office/drawing/2014/main" id="{5E84FDDB-CDC4-7A5E-9B6A-CAA48668886B}"/>
                    </a:ext>
                  </a:extLst>
                </p:cNvPr>
                <p:cNvSpPr txBox="1">
                  <a:spLocks noRot="1" noChangeAspect="1" noMove="1" noResize="1" noEditPoints="1" noAdjustHandles="1" noChangeArrowheads="1" noChangeShapeType="1" noTextEdit="1"/>
                </p:cNvSpPr>
                <p:nvPr/>
              </p:nvSpPr>
              <p:spPr>
                <a:xfrm>
                  <a:off x="9638491" y="1153756"/>
                  <a:ext cx="145874" cy="184666"/>
                </a:xfrm>
                <a:prstGeom prst="rect">
                  <a:avLst/>
                </a:prstGeom>
                <a:blipFill>
                  <a:blip r:embed="rId25"/>
                  <a:stretch>
                    <a:fillRect l="-37500" t="-26667" r="-58333" b="-5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3" name="Hộp Văn bản 82">
                  <a:extLst>
                    <a:ext uri="{FF2B5EF4-FFF2-40B4-BE49-F238E27FC236}">
                      <a16:creationId xmlns:a16="http://schemas.microsoft.com/office/drawing/2014/main" id="{5B802B95-D5AE-0982-9B33-7B3A6F6495F7}"/>
                    </a:ext>
                  </a:extLst>
                </p:cNvPr>
                <p:cNvSpPr txBox="1"/>
                <p:nvPr/>
              </p:nvSpPr>
              <p:spPr>
                <a:xfrm>
                  <a:off x="1940112" y="1299157"/>
                  <a:ext cx="41237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400" i="1" dirty="0" smtClean="0">
                            <a:latin typeface="Cambria Math" panose="02040503050406030204" pitchFamily="18" charset="0"/>
                          </a:rPr>
                          <m:t>𝜔</m:t>
                        </m:r>
                      </m:oMath>
                    </m:oMathPara>
                  </a14:m>
                  <a:endParaRPr lang="vi-VN" dirty="0"/>
                </a:p>
              </p:txBody>
            </p:sp>
          </mc:Choice>
          <mc:Fallback xmlns="">
            <p:sp>
              <p:nvSpPr>
                <p:cNvPr id="83" name="Hộp Văn bản 82">
                  <a:extLst>
                    <a:ext uri="{FF2B5EF4-FFF2-40B4-BE49-F238E27FC236}">
                      <a16:creationId xmlns:a16="http://schemas.microsoft.com/office/drawing/2014/main" id="{5B802B95-D5AE-0982-9B33-7B3A6F6495F7}"/>
                    </a:ext>
                  </a:extLst>
                </p:cNvPr>
                <p:cNvSpPr txBox="1">
                  <a:spLocks noRot="1" noChangeAspect="1" noMove="1" noResize="1" noEditPoints="1" noAdjustHandles="1" noChangeArrowheads="1" noChangeShapeType="1" noTextEdit="1"/>
                </p:cNvSpPr>
                <p:nvPr/>
              </p:nvSpPr>
              <p:spPr>
                <a:xfrm>
                  <a:off x="1940112" y="1299157"/>
                  <a:ext cx="412376" cy="307777"/>
                </a:xfrm>
                <a:prstGeom prst="rect">
                  <a:avLst/>
                </a:prstGeom>
                <a:blipFill>
                  <a:blip r:embed="rId26"/>
                  <a:stretch>
                    <a:fillRect/>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27">
              <p14:nvContentPartPr>
                <p14:cNvPr id="84" name="Viết tay 83">
                  <a:extLst>
                    <a:ext uri="{FF2B5EF4-FFF2-40B4-BE49-F238E27FC236}">
                      <a16:creationId xmlns:a16="http://schemas.microsoft.com/office/drawing/2014/main" id="{0E9B7A0D-B217-5EC4-4E23-435C616914EF}"/>
                    </a:ext>
                  </a:extLst>
                </p14:cNvPr>
                <p14:cNvContentPartPr/>
                <p14:nvPr/>
              </p14:nvContentPartPr>
              <p14:xfrm>
                <a:off x="10950513" y="887744"/>
                <a:ext cx="360" cy="360"/>
              </p14:xfrm>
            </p:contentPart>
          </mc:Choice>
          <mc:Fallback xmlns="">
            <p:pic>
              <p:nvPicPr>
                <p:cNvPr id="84" name="Viết tay 83">
                  <a:extLst>
                    <a:ext uri="{FF2B5EF4-FFF2-40B4-BE49-F238E27FC236}">
                      <a16:creationId xmlns:a16="http://schemas.microsoft.com/office/drawing/2014/main" id="{0E9B7A0D-B217-5EC4-4E23-435C616914EF}"/>
                    </a:ext>
                  </a:extLst>
                </p:cNvPr>
                <p:cNvPicPr/>
                <p:nvPr/>
              </p:nvPicPr>
              <p:blipFill>
                <a:blip r:embed="rId28"/>
                <a:stretch>
                  <a:fillRect/>
                </a:stretch>
              </p:blipFill>
              <p:spPr>
                <a:xfrm>
                  <a:off x="10932513" y="86974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5" name="Viết tay 84">
                  <a:extLst>
                    <a:ext uri="{FF2B5EF4-FFF2-40B4-BE49-F238E27FC236}">
                      <a16:creationId xmlns:a16="http://schemas.microsoft.com/office/drawing/2014/main" id="{86DEDC60-0094-2945-D7D8-EF157AC9F27B}"/>
                    </a:ext>
                  </a:extLst>
                </p14:cNvPr>
                <p14:cNvContentPartPr/>
                <p14:nvPr/>
              </p14:nvContentPartPr>
              <p14:xfrm>
                <a:off x="11124865" y="1101224"/>
                <a:ext cx="360" cy="360"/>
              </p14:xfrm>
            </p:contentPart>
          </mc:Choice>
          <mc:Fallback xmlns="">
            <p:pic>
              <p:nvPicPr>
                <p:cNvPr id="85" name="Viết tay 84">
                  <a:extLst>
                    <a:ext uri="{FF2B5EF4-FFF2-40B4-BE49-F238E27FC236}">
                      <a16:creationId xmlns:a16="http://schemas.microsoft.com/office/drawing/2014/main" id="{86DEDC60-0094-2945-D7D8-EF157AC9F27B}"/>
                    </a:ext>
                  </a:extLst>
                </p:cNvPr>
                <p:cNvPicPr/>
                <p:nvPr/>
              </p:nvPicPr>
              <p:blipFill>
                <a:blip r:embed="rId28"/>
                <a:stretch>
                  <a:fillRect/>
                </a:stretch>
              </p:blipFill>
              <p:spPr>
                <a:xfrm>
                  <a:off x="11106865" y="10832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6" name="Viết tay 85">
                  <a:extLst>
                    <a:ext uri="{FF2B5EF4-FFF2-40B4-BE49-F238E27FC236}">
                      <a16:creationId xmlns:a16="http://schemas.microsoft.com/office/drawing/2014/main" id="{E5E31D7D-EC64-A651-B4AF-5F847D1E37F7}"/>
                    </a:ext>
                  </a:extLst>
                </p14:cNvPr>
                <p14:cNvContentPartPr/>
                <p14:nvPr/>
              </p14:nvContentPartPr>
              <p14:xfrm>
                <a:off x="10770566" y="1320824"/>
                <a:ext cx="360" cy="360"/>
              </p14:xfrm>
            </p:contentPart>
          </mc:Choice>
          <mc:Fallback xmlns="">
            <p:pic>
              <p:nvPicPr>
                <p:cNvPr id="86" name="Viết tay 85">
                  <a:extLst>
                    <a:ext uri="{FF2B5EF4-FFF2-40B4-BE49-F238E27FC236}">
                      <a16:creationId xmlns:a16="http://schemas.microsoft.com/office/drawing/2014/main" id="{E5E31D7D-EC64-A651-B4AF-5F847D1E37F7}"/>
                    </a:ext>
                  </a:extLst>
                </p:cNvPr>
                <p:cNvPicPr/>
                <p:nvPr/>
              </p:nvPicPr>
              <p:blipFill>
                <a:blip r:embed="rId28"/>
                <a:stretch>
                  <a:fillRect/>
                </a:stretch>
              </p:blipFill>
              <p:spPr>
                <a:xfrm>
                  <a:off x="10752566" y="1302824"/>
                  <a:ext cx="36000" cy="36000"/>
                </a:xfrm>
                <a:prstGeom prst="rect">
                  <a:avLst/>
                </a:prstGeom>
              </p:spPr>
            </p:pic>
          </mc:Fallback>
        </mc:AlternateContent>
        <mc:AlternateContent xmlns:mc="http://schemas.openxmlformats.org/markup-compatibility/2006" xmlns:a14="http://schemas.microsoft.com/office/drawing/2010/main">
          <mc:Choice Requires="a14">
            <p:sp>
              <p:nvSpPr>
                <p:cNvPr id="87" name="Hộp Văn bản 86">
                  <a:extLst>
                    <a:ext uri="{FF2B5EF4-FFF2-40B4-BE49-F238E27FC236}">
                      <a16:creationId xmlns:a16="http://schemas.microsoft.com/office/drawing/2014/main" id="{274640D2-CFB2-C0BF-C09F-5626CEAAD832}"/>
                    </a:ext>
                  </a:extLst>
                </p:cNvPr>
                <p:cNvSpPr txBox="1"/>
                <p:nvPr/>
              </p:nvSpPr>
              <p:spPr>
                <a:xfrm>
                  <a:off x="1652886" y="758077"/>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87" name="Hộp Văn bản 86">
                  <a:extLst>
                    <a:ext uri="{FF2B5EF4-FFF2-40B4-BE49-F238E27FC236}">
                      <a16:creationId xmlns:a16="http://schemas.microsoft.com/office/drawing/2014/main" id="{274640D2-CFB2-C0BF-C09F-5626CEAAD832}"/>
                    </a:ext>
                  </a:extLst>
                </p:cNvPr>
                <p:cNvSpPr txBox="1">
                  <a:spLocks noRot="1" noChangeAspect="1" noMove="1" noResize="1" noEditPoints="1" noAdjustHandles="1" noChangeArrowheads="1" noChangeShapeType="1" noTextEdit="1"/>
                </p:cNvSpPr>
                <p:nvPr/>
              </p:nvSpPr>
              <p:spPr>
                <a:xfrm>
                  <a:off x="1652886" y="758077"/>
                  <a:ext cx="412376" cy="246221"/>
                </a:xfrm>
                <a:prstGeom prst="rect">
                  <a:avLst/>
                </a:prstGeom>
                <a:blipFill>
                  <a:blip r:embed="rId31"/>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8" name="Hộp Văn bản 87">
                  <a:extLst>
                    <a:ext uri="{FF2B5EF4-FFF2-40B4-BE49-F238E27FC236}">
                      <a16:creationId xmlns:a16="http://schemas.microsoft.com/office/drawing/2014/main" id="{7A5AAD4F-D54F-8075-3B77-38B4664C9FFD}"/>
                    </a:ext>
                  </a:extLst>
                </p:cNvPr>
                <p:cNvSpPr txBox="1"/>
                <p:nvPr/>
              </p:nvSpPr>
              <p:spPr>
                <a:xfrm>
                  <a:off x="1752146" y="1101709"/>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88" name="Hộp Văn bản 87">
                  <a:extLst>
                    <a:ext uri="{FF2B5EF4-FFF2-40B4-BE49-F238E27FC236}">
                      <a16:creationId xmlns:a16="http://schemas.microsoft.com/office/drawing/2014/main" id="{7A5AAD4F-D54F-8075-3B77-38B4664C9FFD}"/>
                    </a:ext>
                  </a:extLst>
                </p:cNvPr>
                <p:cNvSpPr txBox="1">
                  <a:spLocks noRot="1" noChangeAspect="1" noMove="1" noResize="1" noEditPoints="1" noAdjustHandles="1" noChangeArrowheads="1" noChangeShapeType="1" noTextEdit="1"/>
                </p:cNvSpPr>
                <p:nvPr/>
              </p:nvSpPr>
              <p:spPr>
                <a:xfrm>
                  <a:off x="1752146" y="1101709"/>
                  <a:ext cx="412376" cy="246221"/>
                </a:xfrm>
                <a:prstGeom prst="rect">
                  <a:avLst/>
                </a:prstGeom>
                <a:blipFill>
                  <a:blip r:embed="rId3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9" name="Hộp Văn bản 88">
                  <a:extLst>
                    <a:ext uri="{FF2B5EF4-FFF2-40B4-BE49-F238E27FC236}">
                      <a16:creationId xmlns:a16="http://schemas.microsoft.com/office/drawing/2014/main" id="{A62343AE-1205-C254-B921-DE9129E3972F}"/>
                    </a:ext>
                  </a:extLst>
                </p:cNvPr>
                <p:cNvSpPr txBox="1"/>
                <p:nvPr/>
              </p:nvSpPr>
              <p:spPr>
                <a:xfrm>
                  <a:off x="4595862" y="1047826"/>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89" name="Hộp Văn bản 88">
                  <a:extLst>
                    <a:ext uri="{FF2B5EF4-FFF2-40B4-BE49-F238E27FC236}">
                      <a16:creationId xmlns:a16="http://schemas.microsoft.com/office/drawing/2014/main" id="{A62343AE-1205-C254-B921-DE9129E3972F}"/>
                    </a:ext>
                  </a:extLst>
                </p:cNvPr>
                <p:cNvSpPr txBox="1">
                  <a:spLocks noRot="1" noChangeAspect="1" noMove="1" noResize="1" noEditPoints="1" noAdjustHandles="1" noChangeArrowheads="1" noChangeShapeType="1" noTextEdit="1"/>
                </p:cNvSpPr>
                <p:nvPr/>
              </p:nvSpPr>
              <p:spPr>
                <a:xfrm>
                  <a:off x="4595862" y="1047826"/>
                  <a:ext cx="412376" cy="246221"/>
                </a:xfrm>
                <a:prstGeom prst="rect">
                  <a:avLst/>
                </a:prstGeom>
                <a:blipFill>
                  <a:blip r:embed="rId3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0" name="Hộp Văn bản 89">
                  <a:extLst>
                    <a:ext uri="{FF2B5EF4-FFF2-40B4-BE49-F238E27FC236}">
                      <a16:creationId xmlns:a16="http://schemas.microsoft.com/office/drawing/2014/main" id="{6459DC07-C167-8F8B-A335-1C5E7E71E6B9}"/>
                    </a:ext>
                  </a:extLst>
                </p:cNvPr>
                <p:cNvSpPr txBox="1"/>
                <p:nvPr/>
              </p:nvSpPr>
              <p:spPr>
                <a:xfrm>
                  <a:off x="4120588" y="482191"/>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90" name="Hộp Văn bản 89">
                  <a:extLst>
                    <a:ext uri="{FF2B5EF4-FFF2-40B4-BE49-F238E27FC236}">
                      <a16:creationId xmlns:a16="http://schemas.microsoft.com/office/drawing/2014/main" id="{6459DC07-C167-8F8B-A335-1C5E7E71E6B9}"/>
                    </a:ext>
                  </a:extLst>
                </p:cNvPr>
                <p:cNvSpPr txBox="1">
                  <a:spLocks noRot="1" noChangeAspect="1" noMove="1" noResize="1" noEditPoints="1" noAdjustHandles="1" noChangeArrowheads="1" noChangeShapeType="1" noTextEdit="1"/>
                </p:cNvSpPr>
                <p:nvPr/>
              </p:nvSpPr>
              <p:spPr>
                <a:xfrm>
                  <a:off x="4120588" y="482191"/>
                  <a:ext cx="412376" cy="246221"/>
                </a:xfrm>
                <a:prstGeom prst="rect">
                  <a:avLst/>
                </a:prstGeom>
                <a:blipFill>
                  <a:blip r:embed="rId3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1" name="Hộp Văn bản 90">
                  <a:extLst>
                    <a:ext uri="{FF2B5EF4-FFF2-40B4-BE49-F238E27FC236}">
                      <a16:creationId xmlns:a16="http://schemas.microsoft.com/office/drawing/2014/main" id="{B4A878E9-6FBC-73C2-13E6-A3BA173F8A04}"/>
                    </a:ext>
                  </a:extLst>
                </p:cNvPr>
                <p:cNvSpPr txBox="1"/>
                <p:nvPr/>
              </p:nvSpPr>
              <p:spPr>
                <a:xfrm>
                  <a:off x="4679623" y="1383297"/>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91" name="Hộp Văn bản 90">
                  <a:extLst>
                    <a:ext uri="{FF2B5EF4-FFF2-40B4-BE49-F238E27FC236}">
                      <a16:creationId xmlns:a16="http://schemas.microsoft.com/office/drawing/2014/main" id="{B4A878E9-6FBC-73C2-13E6-A3BA173F8A04}"/>
                    </a:ext>
                  </a:extLst>
                </p:cNvPr>
                <p:cNvSpPr txBox="1">
                  <a:spLocks noRot="1" noChangeAspect="1" noMove="1" noResize="1" noEditPoints="1" noAdjustHandles="1" noChangeArrowheads="1" noChangeShapeType="1" noTextEdit="1"/>
                </p:cNvSpPr>
                <p:nvPr/>
              </p:nvSpPr>
              <p:spPr>
                <a:xfrm>
                  <a:off x="4679623" y="1383297"/>
                  <a:ext cx="412376" cy="246221"/>
                </a:xfrm>
                <a:prstGeom prst="rect">
                  <a:avLst/>
                </a:prstGeom>
                <a:blipFill>
                  <a:blip r:embed="rId3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2" name="Hộp Văn bản 91">
                  <a:extLst>
                    <a:ext uri="{FF2B5EF4-FFF2-40B4-BE49-F238E27FC236}">
                      <a16:creationId xmlns:a16="http://schemas.microsoft.com/office/drawing/2014/main" id="{3E9DE87E-A254-2219-483F-5EA15BDDBAFD}"/>
                    </a:ext>
                  </a:extLst>
                </p:cNvPr>
                <p:cNvSpPr txBox="1"/>
                <p:nvPr/>
              </p:nvSpPr>
              <p:spPr>
                <a:xfrm>
                  <a:off x="4198271" y="794744"/>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92" name="Hộp Văn bản 91">
                  <a:extLst>
                    <a:ext uri="{FF2B5EF4-FFF2-40B4-BE49-F238E27FC236}">
                      <a16:creationId xmlns:a16="http://schemas.microsoft.com/office/drawing/2014/main" id="{3E9DE87E-A254-2219-483F-5EA15BDDBAFD}"/>
                    </a:ext>
                  </a:extLst>
                </p:cNvPr>
                <p:cNvSpPr txBox="1">
                  <a:spLocks noRot="1" noChangeAspect="1" noMove="1" noResize="1" noEditPoints="1" noAdjustHandles="1" noChangeArrowheads="1" noChangeShapeType="1" noTextEdit="1"/>
                </p:cNvSpPr>
                <p:nvPr/>
              </p:nvSpPr>
              <p:spPr>
                <a:xfrm>
                  <a:off x="4198271" y="794744"/>
                  <a:ext cx="412376" cy="246221"/>
                </a:xfrm>
                <a:prstGeom prst="rect">
                  <a:avLst/>
                </a:prstGeom>
                <a:blipFill>
                  <a:blip r:embed="rId3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3" name="TextBox 111">
                  <a:extLst>
                    <a:ext uri="{FF2B5EF4-FFF2-40B4-BE49-F238E27FC236}">
                      <a16:creationId xmlns:a16="http://schemas.microsoft.com/office/drawing/2014/main" id="{A8D2B326-4ED7-4794-C199-E31CA77340B6}"/>
                    </a:ext>
                  </a:extLst>
                </p:cNvPr>
                <p:cNvSpPr txBox="1"/>
                <p:nvPr/>
              </p:nvSpPr>
              <p:spPr>
                <a:xfrm>
                  <a:off x="5866390" y="462481"/>
                  <a:ext cx="232178"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vi-VN" sz="1400" i="1">
                                <a:latin typeface="Cambria Math" panose="02040503050406030204" pitchFamily="18" charset="0"/>
                              </a:rPr>
                              <m:t>𝑞</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93" name="TextBox 111">
                  <a:extLst>
                    <a:ext uri="{FF2B5EF4-FFF2-40B4-BE49-F238E27FC236}">
                      <a16:creationId xmlns:a16="http://schemas.microsoft.com/office/drawing/2014/main" id="{A8D2B326-4ED7-4794-C199-E31CA77340B6}"/>
                    </a:ext>
                  </a:extLst>
                </p:cNvPr>
                <p:cNvSpPr txBox="1">
                  <a:spLocks noRot="1" noChangeAspect="1" noMove="1" noResize="1" noEditPoints="1" noAdjustHandles="1" noChangeArrowheads="1" noChangeShapeType="1" noTextEdit="1"/>
                </p:cNvSpPr>
                <p:nvPr/>
              </p:nvSpPr>
              <p:spPr>
                <a:xfrm>
                  <a:off x="5866390" y="462481"/>
                  <a:ext cx="232178" cy="232051"/>
                </a:xfrm>
                <a:prstGeom prst="rect">
                  <a:avLst/>
                </a:prstGeom>
                <a:blipFill>
                  <a:blip r:embed="rId35"/>
                  <a:stretch>
                    <a:fillRect l="-18421" b="-184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4" name="TextBox 111">
                  <a:extLst>
                    <a:ext uri="{FF2B5EF4-FFF2-40B4-BE49-F238E27FC236}">
                      <a16:creationId xmlns:a16="http://schemas.microsoft.com/office/drawing/2014/main" id="{B78DD15B-315F-01D4-35CC-96F4DB49ED08}"/>
                    </a:ext>
                  </a:extLst>
                </p:cNvPr>
                <p:cNvSpPr txBox="1"/>
                <p:nvPr/>
              </p:nvSpPr>
              <p:spPr>
                <a:xfrm>
                  <a:off x="5860474" y="1039521"/>
                  <a:ext cx="232179" cy="2169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vi-VN" sz="1400" i="1">
                                <a:latin typeface="Cambria Math" panose="02040503050406030204" pitchFamily="18" charset="0"/>
                              </a:rPr>
                              <m:t>𝑑</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94" name="TextBox 111">
                  <a:extLst>
                    <a:ext uri="{FF2B5EF4-FFF2-40B4-BE49-F238E27FC236}">
                      <a16:creationId xmlns:a16="http://schemas.microsoft.com/office/drawing/2014/main" id="{B78DD15B-315F-01D4-35CC-96F4DB49ED08}"/>
                    </a:ext>
                  </a:extLst>
                </p:cNvPr>
                <p:cNvSpPr txBox="1">
                  <a:spLocks noRot="1" noChangeAspect="1" noMove="1" noResize="1" noEditPoints="1" noAdjustHandles="1" noChangeArrowheads="1" noChangeShapeType="1" noTextEdit="1"/>
                </p:cNvSpPr>
                <p:nvPr/>
              </p:nvSpPr>
              <p:spPr>
                <a:xfrm>
                  <a:off x="5860474" y="1039521"/>
                  <a:ext cx="232179" cy="216919"/>
                </a:xfrm>
                <a:prstGeom prst="rect">
                  <a:avLst/>
                </a:prstGeom>
                <a:blipFill>
                  <a:blip r:embed="rId36"/>
                  <a:stretch>
                    <a:fillRect l="-18421" r="-2632" b="-1666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5" name="TextBox 111">
                  <a:extLst>
                    <a:ext uri="{FF2B5EF4-FFF2-40B4-BE49-F238E27FC236}">
                      <a16:creationId xmlns:a16="http://schemas.microsoft.com/office/drawing/2014/main" id="{B75826E9-EDA6-3217-2E73-213F2B7BC617}"/>
                    </a:ext>
                  </a:extLst>
                </p:cNvPr>
                <p:cNvSpPr txBox="1"/>
                <p:nvPr/>
              </p:nvSpPr>
              <p:spPr>
                <a:xfrm>
                  <a:off x="7588218" y="469723"/>
                  <a:ext cx="232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el-GR" sz="1400" i="1" smtClean="0">
                                <a:latin typeface="Cambria Math" panose="02040503050406030204" pitchFamily="18" charset="0"/>
                              </a:rPr>
                              <m:t>𝛼</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95" name="TextBox 111">
                  <a:extLst>
                    <a:ext uri="{FF2B5EF4-FFF2-40B4-BE49-F238E27FC236}">
                      <a16:creationId xmlns:a16="http://schemas.microsoft.com/office/drawing/2014/main" id="{B75826E9-EDA6-3217-2E73-213F2B7BC617}"/>
                    </a:ext>
                  </a:extLst>
                </p:cNvPr>
                <p:cNvSpPr txBox="1">
                  <a:spLocks noRot="1" noChangeAspect="1" noMove="1" noResize="1" noEditPoints="1" noAdjustHandles="1" noChangeArrowheads="1" noChangeShapeType="1" noTextEdit="1"/>
                </p:cNvSpPr>
                <p:nvPr/>
              </p:nvSpPr>
              <p:spPr>
                <a:xfrm>
                  <a:off x="7588218" y="469723"/>
                  <a:ext cx="232178" cy="215444"/>
                </a:xfrm>
                <a:prstGeom prst="rect">
                  <a:avLst/>
                </a:prstGeom>
                <a:blipFill>
                  <a:blip r:embed="rId37"/>
                  <a:stretch>
                    <a:fillRect l="-17949"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6" name="TextBox 111">
                  <a:extLst>
                    <a:ext uri="{FF2B5EF4-FFF2-40B4-BE49-F238E27FC236}">
                      <a16:creationId xmlns:a16="http://schemas.microsoft.com/office/drawing/2014/main" id="{713DC4B6-28FC-3E1D-B334-977766801D32}"/>
                    </a:ext>
                  </a:extLst>
                </p:cNvPr>
                <p:cNvSpPr txBox="1"/>
                <p:nvPr/>
              </p:nvSpPr>
              <p:spPr>
                <a:xfrm>
                  <a:off x="7564200" y="1026490"/>
                  <a:ext cx="232178" cy="243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el-GR" sz="1400" i="1" smtClean="0">
                                <a:latin typeface="Cambria Math" panose="02040503050406030204" pitchFamily="18" charset="0"/>
                              </a:rPr>
                              <m:t>𝛽</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96" name="TextBox 111">
                  <a:extLst>
                    <a:ext uri="{FF2B5EF4-FFF2-40B4-BE49-F238E27FC236}">
                      <a16:creationId xmlns:a16="http://schemas.microsoft.com/office/drawing/2014/main" id="{713DC4B6-28FC-3E1D-B334-977766801D32}"/>
                    </a:ext>
                  </a:extLst>
                </p:cNvPr>
                <p:cNvSpPr txBox="1">
                  <a:spLocks noRot="1" noChangeAspect="1" noMove="1" noResize="1" noEditPoints="1" noAdjustHandles="1" noChangeArrowheads="1" noChangeShapeType="1" noTextEdit="1"/>
                </p:cNvSpPr>
                <p:nvPr/>
              </p:nvSpPr>
              <p:spPr>
                <a:xfrm>
                  <a:off x="7564200" y="1026490"/>
                  <a:ext cx="232178" cy="243528"/>
                </a:xfrm>
                <a:prstGeom prst="rect">
                  <a:avLst/>
                </a:prstGeom>
                <a:blipFill>
                  <a:blip r:embed="rId38"/>
                  <a:stretch>
                    <a:fillRect l="-17949" r="-2564" b="-25000"/>
                  </a:stretch>
                </a:blipFill>
              </p:spPr>
              <p:txBody>
                <a:bodyPr/>
                <a:lstStyle/>
                <a:p>
                  <a:r>
                    <a:rPr lang="vi-VN">
                      <a:noFill/>
                    </a:rPr>
                    <a:t> </a:t>
                  </a:r>
                </a:p>
              </p:txBody>
            </p:sp>
          </mc:Fallback>
        </mc:AlternateContent>
        <p:grpSp>
          <p:nvGrpSpPr>
            <p:cNvPr id="97" name="Nhóm 48">
              <a:extLst>
                <a:ext uri="{FF2B5EF4-FFF2-40B4-BE49-F238E27FC236}">
                  <a16:creationId xmlns:a16="http://schemas.microsoft.com/office/drawing/2014/main" id="{AE6BFB76-A802-69F1-26CF-1B1A9FC7A08D}"/>
                </a:ext>
              </a:extLst>
            </p:cNvPr>
            <p:cNvGrpSpPr/>
            <p:nvPr/>
          </p:nvGrpSpPr>
          <p:grpSpPr>
            <a:xfrm>
              <a:off x="6579957" y="1148254"/>
              <a:ext cx="237656" cy="245941"/>
              <a:chOff x="3995254" y="2022357"/>
              <a:chExt cx="237656" cy="245941"/>
            </a:xfrm>
          </p:grpSpPr>
          <p:sp>
            <p:nvSpPr>
              <p:cNvPr id="98" name="Hình Bầu dục 40">
                <a:extLst>
                  <a:ext uri="{FF2B5EF4-FFF2-40B4-BE49-F238E27FC236}">
                    <a16:creationId xmlns:a16="http://schemas.microsoft.com/office/drawing/2014/main" id="{861F6DEF-4C11-B26E-7899-D731C4AA7192}"/>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99" name="Đường nối Thẳng 43">
                <a:extLst>
                  <a:ext uri="{FF2B5EF4-FFF2-40B4-BE49-F238E27FC236}">
                    <a16:creationId xmlns:a16="http://schemas.microsoft.com/office/drawing/2014/main" id="{DCE6E182-4522-7FB4-2DD3-1964F7813070}"/>
                  </a:ext>
                </a:extLst>
              </p:cNvPr>
              <p:cNvCxnSpPr>
                <a:stCxn id="98" idx="1"/>
                <a:endCxn id="98"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Đường nối Thẳng 44">
                <a:extLst>
                  <a:ext uri="{FF2B5EF4-FFF2-40B4-BE49-F238E27FC236}">
                    <a16:creationId xmlns:a16="http://schemas.microsoft.com/office/drawing/2014/main" id="{C5237EA8-9E50-14DC-41A9-A540165A91A2}"/>
                  </a:ext>
                </a:extLst>
              </p:cNvPr>
              <p:cNvCxnSpPr>
                <a:cxnSpLocks/>
                <a:stCxn id="98" idx="3"/>
                <a:endCxn id="98"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Nhóm 48">
              <a:extLst>
                <a:ext uri="{FF2B5EF4-FFF2-40B4-BE49-F238E27FC236}">
                  <a16:creationId xmlns:a16="http://schemas.microsoft.com/office/drawing/2014/main" id="{2D8D5DD4-4627-F6F0-F432-78F0F7E9E037}"/>
                </a:ext>
              </a:extLst>
            </p:cNvPr>
            <p:cNvGrpSpPr/>
            <p:nvPr/>
          </p:nvGrpSpPr>
          <p:grpSpPr>
            <a:xfrm>
              <a:off x="6250713" y="586456"/>
              <a:ext cx="237656" cy="245941"/>
              <a:chOff x="3995254" y="2022357"/>
              <a:chExt cx="237656" cy="245941"/>
            </a:xfrm>
          </p:grpSpPr>
          <p:sp>
            <p:nvSpPr>
              <p:cNvPr id="102" name="Hình Bầu dục 40">
                <a:extLst>
                  <a:ext uri="{FF2B5EF4-FFF2-40B4-BE49-F238E27FC236}">
                    <a16:creationId xmlns:a16="http://schemas.microsoft.com/office/drawing/2014/main" id="{789F448C-1107-64F2-4E8F-19E0100808FF}"/>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03" name="Đường nối Thẳng 43">
                <a:extLst>
                  <a:ext uri="{FF2B5EF4-FFF2-40B4-BE49-F238E27FC236}">
                    <a16:creationId xmlns:a16="http://schemas.microsoft.com/office/drawing/2014/main" id="{CFF6CEA3-28D5-7DAD-E2DB-C1DFB8D7D8CD}"/>
                  </a:ext>
                </a:extLst>
              </p:cNvPr>
              <p:cNvCxnSpPr>
                <a:stCxn id="102" idx="1"/>
                <a:endCxn id="102"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Đường nối Thẳng 44">
                <a:extLst>
                  <a:ext uri="{FF2B5EF4-FFF2-40B4-BE49-F238E27FC236}">
                    <a16:creationId xmlns:a16="http://schemas.microsoft.com/office/drawing/2014/main" id="{E6C7CD6E-A503-0866-FFA1-42DDBB85A412}"/>
                  </a:ext>
                </a:extLst>
              </p:cNvPr>
              <p:cNvCxnSpPr>
                <a:cxnSpLocks/>
                <a:stCxn id="102" idx="3"/>
                <a:endCxn id="102"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Arrow Connector 29">
              <a:extLst>
                <a:ext uri="{FF2B5EF4-FFF2-40B4-BE49-F238E27FC236}">
                  <a16:creationId xmlns:a16="http://schemas.microsoft.com/office/drawing/2014/main" id="{814A1BE1-C08E-9B34-3996-AB40CB331E44}"/>
                </a:ext>
              </a:extLst>
            </p:cNvPr>
            <p:cNvCxnSpPr>
              <a:cxnSpLocks/>
            </p:cNvCxnSpPr>
            <p:nvPr/>
          </p:nvCxnSpPr>
          <p:spPr>
            <a:xfrm flipV="1">
              <a:off x="6817230" y="1277254"/>
              <a:ext cx="229805" cy="160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29">
              <a:extLst>
                <a:ext uri="{FF2B5EF4-FFF2-40B4-BE49-F238E27FC236}">
                  <a16:creationId xmlns:a16="http://schemas.microsoft.com/office/drawing/2014/main" id="{260D411D-7A04-D92F-9763-F9F4043C3220}"/>
                </a:ext>
              </a:extLst>
            </p:cNvPr>
            <p:cNvCxnSpPr>
              <a:cxnSpLocks/>
              <a:stCxn id="29" idx="3"/>
              <a:endCxn id="98" idx="2"/>
            </p:cNvCxnSpPr>
            <p:nvPr/>
          </p:nvCxnSpPr>
          <p:spPr>
            <a:xfrm>
              <a:off x="5839945" y="1267164"/>
              <a:ext cx="740012" cy="406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Nhóm 20">
              <a:extLst>
                <a:ext uri="{FF2B5EF4-FFF2-40B4-BE49-F238E27FC236}">
                  <a16:creationId xmlns:a16="http://schemas.microsoft.com/office/drawing/2014/main" id="{96A2B51B-ABA4-785B-B3D6-82A366A1C1E2}"/>
                </a:ext>
              </a:extLst>
            </p:cNvPr>
            <p:cNvGrpSpPr/>
            <p:nvPr/>
          </p:nvGrpSpPr>
          <p:grpSpPr>
            <a:xfrm>
              <a:off x="6031554" y="1951692"/>
              <a:ext cx="1071667" cy="470855"/>
              <a:chOff x="4846672" y="2703871"/>
              <a:chExt cx="591197" cy="481781"/>
            </a:xfrm>
          </p:grpSpPr>
          <p:sp>
            <p:nvSpPr>
              <p:cNvPr id="108" name="Hình chữ nhật 21">
                <a:extLst>
                  <a:ext uri="{FF2B5EF4-FFF2-40B4-BE49-F238E27FC236}">
                    <a16:creationId xmlns:a16="http://schemas.microsoft.com/office/drawing/2014/main" id="{3B3E94CB-AEF7-891F-DDF6-84E9200D7338}"/>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109" name="Rectangle 81">
                <a:extLst>
                  <a:ext uri="{FF2B5EF4-FFF2-40B4-BE49-F238E27FC236}">
                    <a16:creationId xmlns:a16="http://schemas.microsoft.com/office/drawing/2014/main" id="{39C8FAC1-72B4-742C-4012-8E4B294233F0}"/>
                  </a:ext>
                </a:extLst>
              </p:cNvPr>
              <p:cNvSpPr/>
              <p:nvPr/>
            </p:nvSpPr>
            <p:spPr>
              <a:xfrm>
                <a:off x="4846672" y="2732595"/>
                <a:ext cx="591197" cy="440886"/>
              </a:xfrm>
              <a:prstGeom prst="rect">
                <a:avLst/>
              </a:prstGeom>
            </p:spPr>
            <p:txBody>
              <a:bodyPr wrap="square">
                <a:spAutoFit/>
              </a:bodyPr>
              <a:lstStyle/>
              <a:p>
                <a:pPr algn="ctr"/>
                <a:r>
                  <a:rPr lang="vi-VN" sz="1100" dirty="0">
                    <a:latin typeface="time"/>
                  </a:rPr>
                  <a:t>Ước lượng EMF</a:t>
                </a:r>
                <a:endParaRPr lang="en-GB" sz="1100" dirty="0">
                  <a:latin typeface="time"/>
                </a:endParaRPr>
              </a:p>
            </p:txBody>
          </p:sp>
        </p:grpSp>
        <mc:AlternateContent xmlns:mc="http://schemas.openxmlformats.org/markup-compatibility/2006" xmlns:a14="http://schemas.microsoft.com/office/drawing/2010/main">
          <mc:Choice Requires="a14">
            <p:sp>
              <p:nvSpPr>
                <p:cNvPr id="110" name="Hộp Văn bản 109">
                  <a:extLst>
                    <a:ext uri="{FF2B5EF4-FFF2-40B4-BE49-F238E27FC236}">
                      <a16:creationId xmlns:a16="http://schemas.microsoft.com/office/drawing/2014/main" id="{1F8778D8-68C0-97A2-A031-9462A1034A8F}"/>
                    </a:ext>
                  </a:extLst>
                </p:cNvPr>
                <p:cNvSpPr txBox="1"/>
                <p:nvPr/>
              </p:nvSpPr>
              <p:spPr>
                <a:xfrm>
                  <a:off x="5947965" y="661670"/>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10" name="Hộp Văn bản 109">
                  <a:extLst>
                    <a:ext uri="{FF2B5EF4-FFF2-40B4-BE49-F238E27FC236}">
                      <a16:creationId xmlns:a16="http://schemas.microsoft.com/office/drawing/2014/main" id="{1F8778D8-68C0-97A2-A031-9462A1034A8F}"/>
                    </a:ext>
                  </a:extLst>
                </p:cNvPr>
                <p:cNvSpPr txBox="1">
                  <a:spLocks noRot="1" noChangeAspect="1" noMove="1" noResize="1" noEditPoints="1" noAdjustHandles="1" noChangeArrowheads="1" noChangeShapeType="1" noTextEdit="1"/>
                </p:cNvSpPr>
                <p:nvPr/>
              </p:nvSpPr>
              <p:spPr>
                <a:xfrm>
                  <a:off x="5947965" y="661670"/>
                  <a:ext cx="412376" cy="246221"/>
                </a:xfrm>
                <a:prstGeom prst="rect">
                  <a:avLst/>
                </a:prstGeom>
                <a:blipFill>
                  <a:blip r:embed="rId39"/>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1" name="Hộp Văn bản 110">
                  <a:extLst>
                    <a:ext uri="{FF2B5EF4-FFF2-40B4-BE49-F238E27FC236}">
                      <a16:creationId xmlns:a16="http://schemas.microsoft.com/office/drawing/2014/main" id="{BEAEB21E-95FC-231F-949C-31A0C2391034}"/>
                    </a:ext>
                  </a:extLst>
                </p:cNvPr>
                <p:cNvSpPr txBox="1"/>
                <p:nvPr/>
              </p:nvSpPr>
              <p:spPr>
                <a:xfrm>
                  <a:off x="6327725" y="1225830"/>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11" name="Hộp Văn bản 110">
                  <a:extLst>
                    <a:ext uri="{FF2B5EF4-FFF2-40B4-BE49-F238E27FC236}">
                      <a16:creationId xmlns:a16="http://schemas.microsoft.com/office/drawing/2014/main" id="{BEAEB21E-95FC-231F-949C-31A0C2391034}"/>
                    </a:ext>
                  </a:extLst>
                </p:cNvPr>
                <p:cNvSpPr txBox="1">
                  <a:spLocks noRot="1" noChangeAspect="1" noMove="1" noResize="1" noEditPoints="1" noAdjustHandles="1" noChangeArrowheads="1" noChangeShapeType="1" noTextEdit="1"/>
                </p:cNvSpPr>
                <p:nvPr/>
              </p:nvSpPr>
              <p:spPr>
                <a:xfrm>
                  <a:off x="6327725" y="1225830"/>
                  <a:ext cx="412376" cy="246221"/>
                </a:xfrm>
                <a:prstGeom prst="rect">
                  <a:avLst/>
                </a:prstGeom>
                <a:blipFill>
                  <a:blip r:embed="rId3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2" name="Hộp Văn bản 111">
                  <a:extLst>
                    <a:ext uri="{FF2B5EF4-FFF2-40B4-BE49-F238E27FC236}">
                      <a16:creationId xmlns:a16="http://schemas.microsoft.com/office/drawing/2014/main" id="{A06940BA-CEB7-770E-AD62-10B4E1572686}"/>
                    </a:ext>
                  </a:extLst>
                </p:cNvPr>
                <p:cNvSpPr txBox="1"/>
                <p:nvPr/>
              </p:nvSpPr>
              <p:spPr>
                <a:xfrm>
                  <a:off x="6433228" y="1356704"/>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12" name="Hộp Văn bản 111">
                  <a:extLst>
                    <a:ext uri="{FF2B5EF4-FFF2-40B4-BE49-F238E27FC236}">
                      <a16:creationId xmlns:a16="http://schemas.microsoft.com/office/drawing/2014/main" id="{A06940BA-CEB7-770E-AD62-10B4E1572686}"/>
                    </a:ext>
                  </a:extLst>
                </p:cNvPr>
                <p:cNvSpPr txBox="1">
                  <a:spLocks noRot="1" noChangeAspect="1" noMove="1" noResize="1" noEditPoints="1" noAdjustHandles="1" noChangeArrowheads="1" noChangeShapeType="1" noTextEdit="1"/>
                </p:cNvSpPr>
                <p:nvPr/>
              </p:nvSpPr>
              <p:spPr>
                <a:xfrm>
                  <a:off x="6433228" y="1356704"/>
                  <a:ext cx="412376" cy="246221"/>
                </a:xfrm>
                <a:prstGeom prst="rect">
                  <a:avLst/>
                </a:prstGeom>
                <a:blipFill>
                  <a:blip r:embed="rId39"/>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3" name="Hộp Văn bản 112">
                  <a:extLst>
                    <a:ext uri="{FF2B5EF4-FFF2-40B4-BE49-F238E27FC236}">
                      <a16:creationId xmlns:a16="http://schemas.microsoft.com/office/drawing/2014/main" id="{938D3EDC-3B56-FA5E-FA4C-4D11F33BE471}"/>
                    </a:ext>
                  </a:extLst>
                </p:cNvPr>
                <p:cNvSpPr txBox="1"/>
                <p:nvPr/>
              </p:nvSpPr>
              <p:spPr>
                <a:xfrm>
                  <a:off x="6070670" y="760214"/>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113" name="Hộp Văn bản 112">
                  <a:extLst>
                    <a:ext uri="{FF2B5EF4-FFF2-40B4-BE49-F238E27FC236}">
                      <a16:creationId xmlns:a16="http://schemas.microsoft.com/office/drawing/2014/main" id="{938D3EDC-3B56-FA5E-FA4C-4D11F33BE471}"/>
                    </a:ext>
                  </a:extLst>
                </p:cNvPr>
                <p:cNvSpPr txBox="1">
                  <a:spLocks noRot="1" noChangeAspect="1" noMove="1" noResize="1" noEditPoints="1" noAdjustHandles="1" noChangeArrowheads="1" noChangeShapeType="1" noTextEdit="1"/>
                </p:cNvSpPr>
                <p:nvPr/>
              </p:nvSpPr>
              <p:spPr>
                <a:xfrm>
                  <a:off x="6070670" y="760214"/>
                  <a:ext cx="412376" cy="246221"/>
                </a:xfrm>
                <a:prstGeom prst="rect">
                  <a:avLst/>
                </a:prstGeom>
                <a:blipFill>
                  <a:blip r:embed="rId40"/>
                  <a:stretch>
                    <a:fillRect/>
                  </a:stretch>
                </a:blipFill>
              </p:spPr>
              <p:txBody>
                <a:bodyPr/>
                <a:lstStyle/>
                <a:p>
                  <a:r>
                    <a:rPr lang="vi-VN">
                      <a:noFill/>
                    </a:rPr>
                    <a:t> </a:t>
                  </a:r>
                </a:p>
              </p:txBody>
            </p:sp>
          </mc:Fallback>
        </mc:AlternateContent>
        <p:cxnSp>
          <p:nvCxnSpPr>
            <p:cNvPr id="114" name="Đường kết nối: Mũi tên Gấp khúc 30">
              <a:extLst>
                <a:ext uri="{FF2B5EF4-FFF2-40B4-BE49-F238E27FC236}">
                  <a16:creationId xmlns:a16="http://schemas.microsoft.com/office/drawing/2014/main" id="{8541698D-F555-C2A5-0976-76692F235423}"/>
                </a:ext>
              </a:extLst>
            </p:cNvPr>
            <p:cNvCxnSpPr>
              <a:cxnSpLocks/>
              <a:endCxn id="108" idx="3"/>
            </p:cNvCxnSpPr>
            <p:nvPr/>
          </p:nvCxnSpPr>
          <p:spPr>
            <a:xfrm flipH="1" flipV="1">
              <a:off x="7030786" y="2187120"/>
              <a:ext cx="4093300" cy="561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1">
              <p14:nvContentPartPr>
                <p14:cNvPr id="115" name="Viết tay 114">
                  <a:extLst>
                    <a:ext uri="{FF2B5EF4-FFF2-40B4-BE49-F238E27FC236}">
                      <a16:creationId xmlns:a16="http://schemas.microsoft.com/office/drawing/2014/main" id="{ED509AE9-BB13-24B1-45B1-D2DC72E8C927}"/>
                    </a:ext>
                  </a:extLst>
                </p14:cNvPr>
                <p14:cNvContentPartPr/>
                <p14:nvPr/>
              </p14:nvContentPartPr>
              <p14:xfrm>
                <a:off x="10772438" y="1818312"/>
                <a:ext cx="360" cy="360"/>
              </p14:xfrm>
            </p:contentPart>
          </mc:Choice>
          <mc:Fallback xmlns="">
            <p:pic>
              <p:nvPicPr>
                <p:cNvPr id="115" name="Viết tay 114">
                  <a:extLst>
                    <a:ext uri="{FF2B5EF4-FFF2-40B4-BE49-F238E27FC236}">
                      <a16:creationId xmlns:a16="http://schemas.microsoft.com/office/drawing/2014/main" id="{ED509AE9-BB13-24B1-45B1-D2DC72E8C927}"/>
                    </a:ext>
                  </a:extLst>
                </p:cNvPr>
                <p:cNvPicPr/>
                <p:nvPr/>
              </p:nvPicPr>
              <p:blipFill>
                <a:blip r:embed="rId28"/>
                <a:stretch>
                  <a:fillRect/>
                </a:stretch>
              </p:blipFill>
              <p:spPr>
                <a:xfrm>
                  <a:off x="10754438" y="1800312"/>
                  <a:ext cx="36000" cy="36000"/>
                </a:xfrm>
                <a:prstGeom prst="rect">
                  <a:avLst/>
                </a:prstGeom>
              </p:spPr>
            </p:pic>
          </mc:Fallback>
        </mc:AlternateContent>
        <p:cxnSp>
          <p:nvCxnSpPr>
            <p:cNvPr id="116" name="Straight Arrow Connector 29">
              <a:extLst>
                <a:ext uri="{FF2B5EF4-FFF2-40B4-BE49-F238E27FC236}">
                  <a16:creationId xmlns:a16="http://schemas.microsoft.com/office/drawing/2014/main" id="{954DCFF8-88F8-4F51-DF00-4A0A2EB6479E}"/>
                </a:ext>
              </a:extLst>
            </p:cNvPr>
            <p:cNvCxnSpPr>
              <a:cxnSpLocks/>
            </p:cNvCxnSpPr>
            <p:nvPr/>
          </p:nvCxnSpPr>
          <p:spPr>
            <a:xfrm flipH="1" flipV="1">
              <a:off x="6374265" y="831561"/>
              <a:ext cx="2205" cy="111611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29">
              <a:extLst>
                <a:ext uri="{FF2B5EF4-FFF2-40B4-BE49-F238E27FC236}">
                  <a16:creationId xmlns:a16="http://schemas.microsoft.com/office/drawing/2014/main" id="{DD5314D5-7039-47F8-4CFE-2561D6B346C1}"/>
                </a:ext>
              </a:extLst>
            </p:cNvPr>
            <p:cNvCxnSpPr>
              <a:cxnSpLocks/>
            </p:cNvCxnSpPr>
            <p:nvPr/>
          </p:nvCxnSpPr>
          <p:spPr>
            <a:xfrm flipH="1" flipV="1">
              <a:off x="6708640" y="1398792"/>
              <a:ext cx="270" cy="548882"/>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29">
              <a:extLst>
                <a:ext uri="{FF2B5EF4-FFF2-40B4-BE49-F238E27FC236}">
                  <a16:creationId xmlns:a16="http://schemas.microsoft.com/office/drawing/2014/main" id="{B55BA2AD-EDF8-BBA8-5964-6329FADDB3C0}"/>
                </a:ext>
              </a:extLst>
            </p:cNvPr>
            <p:cNvCxnSpPr>
              <a:cxnSpLocks/>
            </p:cNvCxnSpPr>
            <p:nvPr/>
          </p:nvCxnSpPr>
          <p:spPr>
            <a:xfrm flipV="1">
              <a:off x="6714736" y="2422547"/>
              <a:ext cx="0" cy="4122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29">
              <a:extLst>
                <a:ext uri="{FF2B5EF4-FFF2-40B4-BE49-F238E27FC236}">
                  <a16:creationId xmlns:a16="http://schemas.microsoft.com/office/drawing/2014/main" id="{EE67F756-27B8-32CB-3C6B-0E1CAC019E03}"/>
                </a:ext>
              </a:extLst>
            </p:cNvPr>
            <p:cNvCxnSpPr>
              <a:cxnSpLocks/>
            </p:cNvCxnSpPr>
            <p:nvPr/>
          </p:nvCxnSpPr>
          <p:spPr>
            <a:xfrm flipV="1">
              <a:off x="6369541" y="2422547"/>
              <a:ext cx="6929" cy="83776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Hộp Văn bản 119">
                  <a:extLst>
                    <a:ext uri="{FF2B5EF4-FFF2-40B4-BE49-F238E27FC236}">
                      <a16:creationId xmlns:a16="http://schemas.microsoft.com/office/drawing/2014/main" id="{8D878078-587A-9443-57C7-39D3C7B99115}"/>
                    </a:ext>
                  </a:extLst>
                </p:cNvPr>
                <p:cNvSpPr txBox="1"/>
                <p:nvPr/>
              </p:nvSpPr>
              <p:spPr>
                <a:xfrm>
                  <a:off x="6729976" y="1734540"/>
                  <a:ext cx="324897" cy="162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sz="1000" i="1" dirty="0" smtClean="0">
                                <a:solidFill>
                                  <a:schemeClr val="tx1"/>
                                </a:solidFill>
                                <a:latin typeface="Cambria Math" panose="02040503050406030204" pitchFamily="18" charset="0"/>
                              </a:rPr>
                            </m:ctrlPr>
                          </m:accPr>
                          <m:e>
                            <m:sSub>
                              <m:sSubPr>
                                <m:ctrlPr>
                                  <a:rPr lang="vi-VN" sz="1000" i="1" dirty="0">
                                    <a:latin typeface="Cambria Math" panose="02040503050406030204" pitchFamily="18" charset="0"/>
                                  </a:rPr>
                                </m:ctrlPr>
                              </m:sSubPr>
                              <m:e>
                                <m:r>
                                  <a:rPr lang="vi-VN" sz="1000" i="1" dirty="0">
                                    <a:latin typeface="Cambria Math" panose="02040503050406030204" pitchFamily="18" charset="0"/>
                                  </a:rPr>
                                  <m:t>𝑒𝑚𝑓</m:t>
                                </m:r>
                              </m:e>
                              <m:sub>
                                <m:r>
                                  <a:rPr lang="vi-VN" sz="1000" i="1" dirty="0">
                                    <a:latin typeface="Cambria Math" panose="02040503050406030204" pitchFamily="18" charset="0"/>
                                  </a:rPr>
                                  <m:t>𝑑</m:t>
                                </m:r>
                              </m:sub>
                            </m:sSub>
                          </m:e>
                        </m:acc>
                      </m:oMath>
                    </m:oMathPara>
                  </a14:m>
                  <a:endParaRPr lang="vi-VN" sz="1000" dirty="0"/>
                </a:p>
              </p:txBody>
            </p:sp>
          </mc:Choice>
          <mc:Fallback xmlns="">
            <p:sp>
              <p:nvSpPr>
                <p:cNvPr id="120" name="Hộp Văn bản 119">
                  <a:extLst>
                    <a:ext uri="{FF2B5EF4-FFF2-40B4-BE49-F238E27FC236}">
                      <a16:creationId xmlns:a16="http://schemas.microsoft.com/office/drawing/2014/main" id="{8D878078-587A-9443-57C7-39D3C7B99115}"/>
                    </a:ext>
                  </a:extLst>
                </p:cNvPr>
                <p:cNvSpPr txBox="1">
                  <a:spLocks noRot="1" noChangeAspect="1" noMove="1" noResize="1" noEditPoints="1" noAdjustHandles="1" noChangeArrowheads="1" noChangeShapeType="1" noTextEdit="1"/>
                </p:cNvSpPr>
                <p:nvPr/>
              </p:nvSpPr>
              <p:spPr>
                <a:xfrm>
                  <a:off x="6729976" y="1734540"/>
                  <a:ext cx="324897" cy="162480"/>
                </a:xfrm>
                <a:prstGeom prst="rect">
                  <a:avLst/>
                </a:prstGeom>
                <a:blipFill>
                  <a:blip r:embed="rId42"/>
                  <a:stretch>
                    <a:fillRect l="-13208" t="-14815" r="-26415" b="-3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21" name="Hộp Văn bản 120">
                  <a:extLst>
                    <a:ext uri="{FF2B5EF4-FFF2-40B4-BE49-F238E27FC236}">
                      <a16:creationId xmlns:a16="http://schemas.microsoft.com/office/drawing/2014/main" id="{9F106F32-930A-74A7-0A42-5766B92DFAF7}"/>
                    </a:ext>
                  </a:extLst>
                </p:cNvPr>
                <p:cNvSpPr txBox="1"/>
                <p:nvPr/>
              </p:nvSpPr>
              <p:spPr>
                <a:xfrm>
                  <a:off x="6067942" y="1718386"/>
                  <a:ext cx="316497" cy="1778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sz="1000" i="1" dirty="0" smtClean="0">
                                <a:solidFill>
                                  <a:schemeClr val="tx1"/>
                                </a:solidFill>
                                <a:latin typeface="Cambria Math" panose="02040503050406030204" pitchFamily="18" charset="0"/>
                              </a:rPr>
                            </m:ctrlPr>
                          </m:accPr>
                          <m:e>
                            <m:sSub>
                              <m:sSubPr>
                                <m:ctrlPr>
                                  <a:rPr lang="vi-VN" sz="1000" i="1" dirty="0">
                                    <a:latin typeface="Cambria Math" panose="02040503050406030204" pitchFamily="18" charset="0"/>
                                  </a:rPr>
                                </m:ctrlPr>
                              </m:sSubPr>
                              <m:e>
                                <m:r>
                                  <a:rPr lang="vi-VN" sz="1000" i="1" dirty="0">
                                    <a:latin typeface="Cambria Math" panose="02040503050406030204" pitchFamily="18" charset="0"/>
                                  </a:rPr>
                                  <m:t>𝑒𝑚𝑓</m:t>
                                </m:r>
                              </m:e>
                              <m:sub>
                                <m:r>
                                  <a:rPr lang="vi-VN" sz="1000" i="1" dirty="0">
                                    <a:latin typeface="Cambria Math" panose="02040503050406030204" pitchFamily="18" charset="0"/>
                                  </a:rPr>
                                  <m:t>𝑞</m:t>
                                </m:r>
                              </m:sub>
                            </m:sSub>
                          </m:e>
                        </m:acc>
                      </m:oMath>
                    </m:oMathPara>
                  </a14:m>
                  <a:endParaRPr lang="vi-VN" sz="1000" dirty="0"/>
                </a:p>
              </p:txBody>
            </p:sp>
          </mc:Choice>
          <mc:Fallback xmlns="">
            <p:sp>
              <p:nvSpPr>
                <p:cNvPr id="121" name="Hộp Văn bản 120">
                  <a:extLst>
                    <a:ext uri="{FF2B5EF4-FFF2-40B4-BE49-F238E27FC236}">
                      <a16:creationId xmlns:a16="http://schemas.microsoft.com/office/drawing/2014/main" id="{9F106F32-930A-74A7-0A42-5766B92DFAF7}"/>
                    </a:ext>
                  </a:extLst>
                </p:cNvPr>
                <p:cNvSpPr txBox="1">
                  <a:spLocks noRot="1" noChangeAspect="1" noMove="1" noResize="1" noEditPoints="1" noAdjustHandles="1" noChangeArrowheads="1" noChangeShapeType="1" noTextEdit="1"/>
                </p:cNvSpPr>
                <p:nvPr/>
              </p:nvSpPr>
              <p:spPr>
                <a:xfrm>
                  <a:off x="6067942" y="1718386"/>
                  <a:ext cx="316497" cy="177869"/>
                </a:xfrm>
                <a:prstGeom prst="rect">
                  <a:avLst/>
                </a:prstGeom>
                <a:blipFill>
                  <a:blip r:embed="rId43"/>
                  <a:stretch>
                    <a:fillRect l="-13462" t="-17241" r="-26923" b="-24138"/>
                  </a:stretch>
                </a:blipFill>
              </p:spPr>
              <p:txBody>
                <a:bodyPr/>
                <a:lstStyle/>
                <a:p>
                  <a:r>
                    <a:rPr lang="vi-VN">
                      <a:noFill/>
                    </a:rPr>
                    <a:t> </a:t>
                  </a:r>
                </a:p>
              </p:txBody>
            </p:sp>
          </mc:Fallback>
        </mc:AlternateContent>
        <mc:AlternateContent xmlns:mc="http://schemas.openxmlformats.org/markup-compatibility/2006" xmlns:p14="http://schemas.microsoft.com/office/powerpoint/2010/main">
          <mc:Choice Requires="p14">
            <p:contentPart p14:bwMode="auto" r:id="rId44">
              <p14:nvContentPartPr>
                <p14:cNvPr id="122" name="Viết tay 121">
                  <a:extLst>
                    <a:ext uri="{FF2B5EF4-FFF2-40B4-BE49-F238E27FC236}">
                      <a16:creationId xmlns:a16="http://schemas.microsoft.com/office/drawing/2014/main" id="{DE80ED0D-9815-2851-FA37-1B89FD2CA434}"/>
                    </a:ext>
                  </a:extLst>
                </p14:cNvPr>
                <p14:cNvContentPartPr/>
                <p14:nvPr/>
              </p14:nvContentPartPr>
              <p14:xfrm>
                <a:off x="6715427" y="2837693"/>
                <a:ext cx="360" cy="360"/>
              </p14:xfrm>
            </p:contentPart>
          </mc:Choice>
          <mc:Fallback xmlns="">
            <p:pic>
              <p:nvPicPr>
                <p:cNvPr id="122" name="Viết tay 121">
                  <a:extLst>
                    <a:ext uri="{FF2B5EF4-FFF2-40B4-BE49-F238E27FC236}">
                      <a16:creationId xmlns:a16="http://schemas.microsoft.com/office/drawing/2014/main" id="{DE80ED0D-9815-2851-FA37-1B89FD2CA434}"/>
                    </a:ext>
                  </a:extLst>
                </p:cNvPr>
                <p:cNvPicPr/>
                <p:nvPr/>
              </p:nvPicPr>
              <p:blipFill>
                <a:blip r:embed="rId28"/>
                <a:stretch>
                  <a:fillRect/>
                </a:stretch>
              </p:blipFill>
              <p:spPr>
                <a:xfrm>
                  <a:off x="6697427" y="281969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23" name="Viết tay 122">
                  <a:extLst>
                    <a:ext uri="{FF2B5EF4-FFF2-40B4-BE49-F238E27FC236}">
                      <a16:creationId xmlns:a16="http://schemas.microsoft.com/office/drawing/2014/main" id="{615F0A4E-6778-6A27-F0A7-EB96F2569C2B}"/>
                    </a:ext>
                  </a:extLst>
                </p14:cNvPr>
                <p14:cNvContentPartPr/>
                <p14:nvPr/>
              </p14:nvContentPartPr>
              <p14:xfrm>
                <a:off x="6367667" y="3264712"/>
                <a:ext cx="360" cy="360"/>
              </p14:xfrm>
            </p:contentPart>
          </mc:Choice>
          <mc:Fallback xmlns="">
            <p:pic>
              <p:nvPicPr>
                <p:cNvPr id="123" name="Viết tay 122">
                  <a:extLst>
                    <a:ext uri="{FF2B5EF4-FFF2-40B4-BE49-F238E27FC236}">
                      <a16:creationId xmlns:a16="http://schemas.microsoft.com/office/drawing/2014/main" id="{615F0A4E-6778-6A27-F0A7-EB96F2569C2B}"/>
                    </a:ext>
                  </a:extLst>
                </p:cNvPr>
                <p:cNvPicPr/>
                <p:nvPr/>
              </p:nvPicPr>
              <p:blipFill>
                <a:blip r:embed="rId28"/>
                <a:stretch>
                  <a:fillRect/>
                </a:stretch>
              </p:blipFill>
              <p:spPr>
                <a:xfrm>
                  <a:off x="6349667" y="324671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4" name="Viết tay 123">
                  <a:extLst>
                    <a:ext uri="{FF2B5EF4-FFF2-40B4-BE49-F238E27FC236}">
                      <a16:creationId xmlns:a16="http://schemas.microsoft.com/office/drawing/2014/main" id="{04C133CF-41B6-42BA-90D2-A8E81034A2FE}"/>
                    </a:ext>
                  </a:extLst>
                </p14:cNvPr>
                <p14:cNvContentPartPr/>
                <p14:nvPr/>
              </p14:nvContentPartPr>
              <p14:xfrm>
                <a:off x="11127095" y="2193928"/>
                <a:ext cx="360" cy="360"/>
              </p14:xfrm>
            </p:contentPart>
          </mc:Choice>
          <mc:Fallback xmlns="">
            <p:pic>
              <p:nvPicPr>
                <p:cNvPr id="124" name="Viết tay 123">
                  <a:extLst>
                    <a:ext uri="{FF2B5EF4-FFF2-40B4-BE49-F238E27FC236}">
                      <a16:creationId xmlns:a16="http://schemas.microsoft.com/office/drawing/2014/main" id="{04C133CF-41B6-42BA-90D2-A8E81034A2FE}"/>
                    </a:ext>
                  </a:extLst>
                </p:cNvPr>
                <p:cNvPicPr/>
                <p:nvPr/>
              </p:nvPicPr>
              <p:blipFill>
                <a:blip r:embed="rId28"/>
                <a:stretch>
                  <a:fillRect/>
                </a:stretch>
              </p:blipFill>
              <p:spPr>
                <a:xfrm>
                  <a:off x="11109095" y="2175928"/>
                  <a:ext cx="36000" cy="36000"/>
                </a:xfrm>
                <a:prstGeom prst="rect">
                  <a:avLst/>
                </a:prstGeom>
              </p:spPr>
            </p:pic>
          </mc:Fallback>
        </mc:AlternateContent>
        <p:grpSp>
          <p:nvGrpSpPr>
            <p:cNvPr id="125" name="Nhóm 20">
              <a:extLst>
                <a:ext uri="{FF2B5EF4-FFF2-40B4-BE49-F238E27FC236}">
                  <a16:creationId xmlns:a16="http://schemas.microsoft.com/office/drawing/2014/main" id="{6BFD6625-6C8F-7507-6933-2ED50764748B}"/>
                </a:ext>
              </a:extLst>
            </p:cNvPr>
            <p:cNvGrpSpPr/>
            <p:nvPr/>
          </p:nvGrpSpPr>
          <p:grpSpPr>
            <a:xfrm>
              <a:off x="7841209" y="578506"/>
              <a:ext cx="715675" cy="847361"/>
              <a:chOff x="4844070" y="2703871"/>
              <a:chExt cx="591490" cy="481781"/>
            </a:xfrm>
          </p:grpSpPr>
          <p:sp>
            <p:nvSpPr>
              <p:cNvPr id="126" name="Hình chữ nhật 21">
                <a:extLst>
                  <a:ext uri="{FF2B5EF4-FFF2-40B4-BE49-F238E27FC236}">
                    <a16:creationId xmlns:a16="http://schemas.microsoft.com/office/drawing/2014/main" id="{D439FCC9-0B94-6D41-FC44-0AEC364A983C}"/>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127" name="Rectangle 81">
                <a:extLst>
                  <a:ext uri="{FF2B5EF4-FFF2-40B4-BE49-F238E27FC236}">
                    <a16:creationId xmlns:a16="http://schemas.microsoft.com/office/drawing/2014/main" id="{3ADF5406-F162-848C-79E9-686155789CF4}"/>
                  </a:ext>
                </a:extLst>
              </p:cNvPr>
              <p:cNvSpPr/>
              <p:nvPr/>
            </p:nvSpPr>
            <p:spPr>
              <a:xfrm>
                <a:off x="4844070" y="2820275"/>
                <a:ext cx="591490" cy="244988"/>
              </a:xfrm>
              <a:prstGeom prst="rect">
                <a:avLst/>
              </a:prstGeom>
            </p:spPr>
            <p:txBody>
              <a:bodyPr wrap="square">
                <a:spAutoFit/>
              </a:bodyPr>
              <a:lstStyle/>
              <a:p>
                <a:pPr algn="ctr"/>
                <a:r>
                  <a:rPr lang="vi-VN" sz="1100" dirty="0">
                    <a:latin typeface="+mj-lt"/>
                  </a:rPr>
                  <a:t>Điều chế SVPWM</a:t>
                </a:r>
                <a:endParaRPr lang="en-GB" sz="1100" dirty="0">
                  <a:latin typeface="+mj-lt"/>
                </a:endParaRPr>
              </a:p>
            </p:txBody>
          </p:sp>
        </p:grpSp>
        <p:cxnSp>
          <p:nvCxnSpPr>
            <p:cNvPr id="128" name="Straight Arrow Connector 29">
              <a:extLst>
                <a:ext uri="{FF2B5EF4-FFF2-40B4-BE49-F238E27FC236}">
                  <a16:creationId xmlns:a16="http://schemas.microsoft.com/office/drawing/2014/main" id="{4A80DBBE-982E-A7C2-FF70-B0A2ECE8C922}"/>
                </a:ext>
              </a:extLst>
            </p:cNvPr>
            <p:cNvCxnSpPr>
              <a:cxnSpLocks/>
            </p:cNvCxnSpPr>
            <p:nvPr/>
          </p:nvCxnSpPr>
          <p:spPr>
            <a:xfrm flipV="1">
              <a:off x="8519012" y="721224"/>
              <a:ext cx="341971" cy="146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29">
              <a:extLst>
                <a:ext uri="{FF2B5EF4-FFF2-40B4-BE49-F238E27FC236}">
                  <a16:creationId xmlns:a16="http://schemas.microsoft.com/office/drawing/2014/main" id="{D6590963-DE36-5ADD-A26A-B21D64A6EB52}"/>
                </a:ext>
              </a:extLst>
            </p:cNvPr>
            <p:cNvCxnSpPr>
              <a:cxnSpLocks/>
            </p:cNvCxnSpPr>
            <p:nvPr/>
          </p:nvCxnSpPr>
          <p:spPr>
            <a:xfrm flipV="1">
              <a:off x="8515485" y="1289311"/>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2" name="Straight Arrow Connector 29">
            <a:extLst>
              <a:ext uri="{FF2B5EF4-FFF2-40B4-BE49-F238E27FC236}">
                <a16:creationId xmlns:a16="http://schemas.microsoft.com/office/drawing/2014/main" id="{0AE396CA-A224-8F02-0B5E-A5794777D25A}"/>
              </a:ext>
            </a:extLst>
          </p:cNvPr>
          <p:cNvCxnSpPr>
            <a:cxnSpLocks/>
          </p:cNvCxnSpPr>
          <p:nvPr/>
        </p:nvCxnSpPr>
        <p:spPr>
          <a:xfrm flipV="1">
            <a:off x="8488012" y="1185918"/>
            <a:ext cx="341971" cy="146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29">
            <a:extLst>
              <a:ext uri="{FF2B5EF4-FFF2-40B4-BE49-F238E27FC236}">
                <a16:creationId xmlns:a16="http://schemas.microsoft.com/office/drawing/2014/main" id="{24C90C27-BEC4-BA81-F820-AF0BF5F7521D}"/>
              </a:ext>
            </a:extLst>
          </p:cNvPr>
          <p:cNvCxnSpPr>
            <a:cxnSpLocks/>
          </p:cNvCxnSpPr>
          <p:nvPr/>
        </p:nvCxnSpPr>
        <p:spPr>
          <a:xfrm flipV="1">
            <a:off x="8495562" y="1383583"/>
            <a:ext cx="341971" cy="146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48">
            <a:extLst>
              <a:ext uri="{FF2B5EF4-FFF2-40B4-BE49-F238E27FC236}">
                <a16:creationId xmlns:a16="http://schemas.microsoft.com/office/drawing/2014/main" id="{C51851EB-CA29-9F10-ED50-39EE1A7360BB}"/>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49717" y="4829346"/>
            <a:ext cx="5939790" cy="1799590"/>
          </a:xfrm>
          <a:prstGeom prst="rect">
            <a:avLst/>
          </a:prstGeom>
        </p:spPr>
      </p:pic>
    </p:spTree>
    <p:extLst>
      <p:ext uri="{BB962C8B-B14F-4D97-AF65-F5344CB8AC3E}">
        <p14:creationId xmlns:p14="http://schemas.microsoft.com/office/powerpoint/2010/main" val="115147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1" descr="Ảnh có chứa biểu đồ, hàng, Phông chữ&#10;&#10;Mô tả được tạo tự động"/>
          <p:cNvPicPr/>
          <p:nvPr/>
        </p:nvPicPr>
        <p:blipFill>
          <a:blip r:embed="rId2">
            <a:extLst>
              <a:ext uri="{28A0092B-C50C-407E-A947-70E740481C1C}">
                <a14:useLocalDpi xmlns:a14="http://schemas.microsoft.com/office/drawing/2010/main" val="0"/>
              </a:ext>
            </a:extLst>
          </a:blip>
          <a:stretch>
            <a:fillRect/>
          </a:stretch>
        </p:blipFill>
        <p:spPr>
          <a:xfrm>
            <a:off x="7421890" y="548078"/>
            <a:ext cx="3442335" cy="2787650"/>
          </a:xfrm>
          <a:prstGeom prst="rect">
            <a:avLst/>
          </a:prstGeom>
        </p:spPr>
      </p:pic>
      <p:grpSp>
        <p:nvGrpSpPr>
          <p:cNvPr id="78" name="Group 77"/>
          <p:cNvGrpSpPr/>
          <p:nvPr/>
        </p:nvGrpSpPr>
        <p:grpSpPr>
          <a:xfrm>
            <a:off x="2510767" y="1681303"/>
            <a:ext cx="3187599" cy="2685228"/>
            <a:chOff x="2510767" y="1681303"/>
            <a:chExt cx="3187599" cy="2685228"/>
          </a:xfrm>
        </p:grpSpPr>
        <p:cxnSp>
          <p:nvCxnSpPr>
            <p:cNvPr id="19" name="Straight Arrow Connector 18"/>
            <p:cNvCxnSpPr/>
            <p:nvPr/>
          </p:nvCxnSpPr>
          <p:spPr>
            <a:xfrm>
              <a:off x="4008876" y="2928943"/>
              <a:ext cx="0" cy="254670"/>
            </a:xfrm>
            <a:prstGeom prst="straightConnector1">
              <a:avLst/>
            </a:prstGeom>
            <a:ln>
              <a:solidFill>
                <a:schemeClr val="tx1"/>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012905" y="3184525"/>
              <a:ext cx="460670" cy="960"/>
            </a:xfrm>
            <a:prstGeom prst="straightConnector1">
              <a:avLst/>
            </a:prstGeom>
            <a:ln>
              <a:solidFill>
                <a:schemeClr val="tx1"/>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08756" y="2213550"/>
              <a:ext cx="0" cy="2152981"/>
            </a:xfrm>
            <a:prstGeom prst="straightConnector1">
              <a:avLst/>
            </a:prstGeom>
            <a:ln>
              <a:solidFill>
                <a:schemeClr val="tx1"/>
              </a:solidFill>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rot="2701939">
              <a:off x="3327104" y="2507144"/>
              <a:ext cx="1371600" cy="137160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a:off x="4008141" y="1839576"/>
              <a:ext cx="0" cy="378737"/>
            </a:xfrm>
            <a:prstGeom prst="straightConnector1">
              <a:avLst/>
            </a:prstGeom>
            <a:ln>
              <a:solidFill>
                <a:schemeClr val="tx1"/>
              </a:solidFill>
              <a:headEnd type="triangle" w="sm" len="med"/>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910842" y="3183613"/>
              <a:ext cx="2066923" cy="0"/>
            </a:xfrm>
            <a:prstGeom prst="straightConnector1">
              <a:avLst/>
            </a:prstGeom>
            <a:ln>
              <a:solidFill>
                <a:schemeClr val="tx1"/>
              </a:solidFill>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322439" y="2509935"/>
              <a:ext cx="1361529" cy="135890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p:cNvCxnSpPr/>
            <p:nvPr/>
          </p:nvCxnSpPr>
          <p:spPr>
            <a:xfrm flipV="1">
              <a:off x="4005761" y="2928942"/>
              <a:ext cx="465433" cy="159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4466432" y="2928942"/>
              <a:ext cx="0" cy="2546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012904" y="2928942"/>
              <a:ext cx="460671" cy="254671"/>
            </a:xfrm>
            <a:prstGeom prst="straightConnector1">
              <a:avLst/>
            </a:prstGeom>
            <a:ln>
              <a:solidFill>
                <a:schemeClr val="tx1"/>
              </a:solidFill>
              <a:headEnd type="triangle" w="sm" len="med"/>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826909" y="2864478"/>
                  <a:ext cx="688132"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𝑈</m:t>
                            </m:r>
                          </m:e>
                          <m:sub>
                            <m:r>
                              <a:rPr lang="vi-VN" sz="900" i="1">
                                <a:latin typeface="Cambria Math" panose="02040503050406030204" pitchFamily="18" charset="0"/>
                              </a:rPr>
                              <m:t>1</m:t>
                            </m:r>
                          </m:sub>
                        </m:sSub>
                        <m:r>
                          <a:rPr lang="vi-VN" sz="900" b="0" i="1" smtClean="0">
                            <a:latin typeface="Cambria Math" panose="02040503050406030204" pitchFamily="18" charset="0"/>
                          </a:rPr>
                          <m:t>(</m:t>
                        </m:r>
                        <m:r>
                          <a:rPr lang="vi-VN" sz="900" i="1">
                            <a:latin typeface="Cambria Math" panose="02040503050406030204" pitchFamily="18" charset="0"/>
                          </a:rPr>
                          <m:t>1011</m:t>
                        </m:r>
                        <m:r>
                          <a:rPr lang="vi-VN" sz="900" b="0" i="1" smtClean="0">
                            <a:latin typeface="Cambria Math" panose="02040503050406030204" pitchFamily="18" charset="0"/>
                          </a:rPr>
                          <m:t>)</m:t>
                        </m:r>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4826909" y="2864478"/>
                  <a:ext cx="688132" cy="230832"/>
                </a:xfrm>
                <a:prstGeom prst="rect">
                  <a:avLst/>
                </a:prstGeom>
                <a:blipFill rotWithShape="0">
                  <a:blip r:embed="rId3"/>
                  <a:stretch>
                    <a:fillRect/>
                  </a:stretch>
                </a:blipFill>
              </p:spPr>
              <p:txBody>
                <a:bodyPr/>
                <a:lstStyle/>
                <a:p>
                  <a:r>
                    <a:rPr lang="en-GB">
                      <a:noFill/>
                    </a:rPr>
                    <a:t> </a:t>
                  </a:r>
                </a:p>
              </p:txBody>
            </p:sp>
          </mc:Fallback>
        </mc:AlternateContent>
        <p:cxnSp>
          <p:nvCxnSpPr>
            <p:cNvPr id="56" name="Straight Arrow Connector 55"/>
            <p:cNvCxnSpPr/>
            <p:nvPr/>
          </p:nvCxnSpPr>
          <p:spPr>
            <a:xfrm flipH="1">
              <a:off x="4962527" y="3183613"/>
              <a:ext cx="469898" cy="0"/>
            </a:xfrm>
            <a:prstGeom prst="straightConnector1">
              <a:avLst/>
            </a:prstGeom>
            <a:ln>
              <a:solidFill>
                <a:schemeClr val="tx1"/>
              </a:solidFill>
              <a:headEnd type="triangle" w="sm" len="med"/>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4020133" y="4096541"/>
                  <a:ext cx="688132"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𝑈</m:t>
                            </m:r>
                          </m:e>
                          <m:sub>
                            <m:r>
                              <a:rPr lang="vi-VN" sz="900" i="1">
                                <a:latin typeface="Cambria Math" panose="02040503050406030204" pitchFamily="18" charset="0"/>
                              </a:rPr>
                              <m:t>4</m:t>
                            </m:r>
                          </m:sub>
                        </m:sSub>
                        <m:r>
                          <a:rPr lang="vi-VN" sz="900" b="0" i="1" smtClean="0">
                            <a:latin typeface="Cambria Math" panose="02040503050406030204" pitchFamily="18" charset="0"/>
                          </a:rPr>
                          <m:t>(</m:t>
                        </m:r>
                        <m:r>
                          <a:rPr lang="vi-VN" sz="900" i="1">
                            <a:latin typeface="Cambria Math" panose="02040503050406030204" pitchFamily="18" charset="0"/>
                          </a:rPr>
                          <m:t>0001</m:t>
                        </m:r>
                        <m:r>
                          <a:rPr lang="vi-VN" sz="900" b="0" i="1" smtClean="0">
                            <a:latin typeface="Cambria Math" panose="02040503050406030204" pitchFamily="18" charset="0"/>
                          </a:rPr>
                          <m:t>)</m:t>
                        </m:r>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4020133" y="4096541"/>
                  <a:ext cx="688132" cy="230832"/>
                </a:xfrm>
                <a:prstGeom prst="rect">
                  <a:avLst/>
                </a:prstGeom>
                <a:blipFill rotWithShape="0">
                  <a:blip r:embed="rId4"/>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510767" y="2903636"/>
                  <a:ext cx="688132"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𝑈</m:t>
                            </m:r>
                          </m:e>
                          <m:sub>
                            <m:r>
                              <a:rPr lang="vi-VN" sz="900" i="1">
                                <a:latin typeface="Cambria Math" panose="02040503050406030204" pitchFamily="18" charset="0"/>
                              </a:rPr>
                              <m:t>3</m:t>
                            </m:r>
                          </m:sub>
                        </m:sSub>
                        <m:r>
                          <a:rPr lang="vi-VN" sz="900" b="0" i="1" smtClean="0">
                            <a:latin typeface="Cambria Math" panose="02040503050406030204" pitchFamily="18" charset="0"/>
                          </a:rPr>
                          <m:t>(</m:t>
                        </m:r>
                        <m:r>
                          <a:rPr lang="vi-VN" sz="900" i="1">
                            <a:latin typeface="Cambria Math" panose="02040503050406030204" pitchFamily="18" charset="0"/>
                          </a:rPr>
                          <m:t>0111</m:t>
                        </m:r>
                        <m:r>
                          <a:rPr lang="vi-VN" sz="900" b="0" i="1" smtClean="0">
                            <a:latin typeface="Cambria Math" panose="02040503050406030204" pitchFamily="18" charset="0"/>
                          </a:rPr>
                          <m:t>)</m:t>
                        </m:r>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510767" y="2903636"/>
                  <a:ext cx="688132" cy="230832"/>
                </a:xfrm>
                <a:prstGeom prst="rect">
                  <a:avLst/>
                </a:prstGeom>
                <a:blipFill rotWithShape="0">
                  <a:blip r:embed="rId5"/>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995836" y="2077311"/>
                  <a:ext cx="688132"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𝑈</m:t>
                            </m:r>
                          </m:e>
                          <m:sub>
                            <m:r>
                              <a:rPr lang="vi-VN" sz="900" i="1">
                                <a:latin typeface="Cambria Math" panose="02040503050406030204" pitchFamily="18" charset="0"/>
                              </a:rPr>
                              <m:t>2</m:t>
                            </m:r>
                          </m:sub>
                        </m:sSub>
                        <m:r>
                          <a:rPr lang="vi-VN" sz="900" b="0" i="1" smtClean="0">
                            <a:latin typeface="Cambria Math" panose="02040503050406030204" pitchFamily="18" charset="0"/>
                          </a:rPr>
                          <m:t>(</m:t>
                        </m:r>
                        <m:r>
                          <a:rPr lang="vi-VN" sz="900" i="1">
                            <a:latin typeface="Cambria Math" panose="02040503050406030204" pitchFamily="18" charset="0"/>
                          </a:rPr>
                          <m:t>0010</m:t>
                        </m:r>
                        <m:r>
                          <a:rPr lang="vi-VN" sz="900" b="0" i="1" smtClean="0">
                            <a:latin typeface="Cambria Math" panose="02040503050406030204" pitchFamily="18" charset="0"/>
                          </a:rPr>
                          <m:t>)</m:t>
                        </m:r>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3995836" y="2077311"/>
                  <a:ext cx="688132" cy="230832"/>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294700" y="3207500"/>
                  <a:ext cx="315400"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𝑈</m:t>
                            </m:r>
                          </m:e>
                          <m:sub>
                            <m:r>
                              <m:rPr>
                                <m:sty m:val="p"/>
                              </m:rPr>
                              <a:rPr lang="vi-VN" sz="900" i="1" smtClean="0">
                                <a:latin typeface="Cambria Math" panose="02040503050406030204" pitchFamily="18" charset="0"/>
                              </a:rPr>
                              <m:t>α</m:t>
                            </m:r>
                          </m:sub>
                        </m:sSub>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294700" y="3207500"/>
                  <a:ext cx="315400" cy="230832"/>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758777" y="2774699"/>
                  <a:ext cx="315400" cy="243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𝑈</m:t>
                            </m:r>
                          </m:e>
                          <m:sub>
                            <m:r>
                              <m:rPr>
                                <m:sty m:val="p"/>
                              </m:rPr>
                              <a:rPr lang="el-GR" sz="900" i="1" smtClean="0">
                                <a:latin typeface="Cambria Math" panose="02040503050406030204" pitchFamily="18" charset="0"/>
                              </a:rPr>
                              <m:t>β</m:t>
                            </m:r>
                          </m:sub>
                        </m:sSub>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758777" y="2774699"/>
                  <a:ext cx="315400" cy="243080"/>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4260396" y="2722929"/>
                  <a:ext cx="315400"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𝑈</m:t>
                            </m:r>
                          </m:e>
                          <m:sub>
                            <m:r>
                              <m:rPr>
                                <m:sty m:val="p"/>
                              </m:rPr>
                              <a:rPr lang="vi-VN" sz="900" i="1">
                                <a:latin typeface="Cambria Math" panose="02040503050406030204" pitchFamily="18" charset="0"/>
                              </a:rPr>
                              <m:t>ref</m:t>
                            </m:r>
                          </m:sub>
                        </m:sSub>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4260396" y="2722929"/>
                  <a:ext cx="315400" cy="230832"/>
                </a:xfrm>
                <a:prstGeom prst="rect">
                  <a:avLst/>
                </a:prstGeom>
                <a:blipFill rotWithShape="0">
                  <a:blip r:embed="rId9"/>
                  <a:stretch>
                    <a:fillRect r="-192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4088589" y="3132327"/>
                  <a:ext cx="315400"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𝑇</m:t>
                            </m:r>
                          </m:e>
                          <m:sub>
                            <m:r>
                              <a:rPr lang="vi-VN" sz="900" i="1">
                                <a:latin typeface="Cambria Math" panose="02040503050406030204" pitchFamily="18" charset="0"/>
                              </a:rPr>
                              <m:t>1</m:t>
                            </m:r>
                          </m:sub>
                        </m:sSub>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88589" y="3132327"/>
                  <a:ext cx="315400" cy="230832"/>
                </a:xfrm>
                <a:prstGeom prst="rect">
                  <a:avLst/>
                </a:prstGeom>
                <a:blipFill rotWithShape="0">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3781487" y="2957544"/>
                  <a:ext cx="315400"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900" i="1" smtClean="0">
                                <a:latin typeface="Cambria Math" panose="02040503050406030204" pitchFamily="18" charset="0"/>
                              </a:rPr>
                            </m:ctrlPr>
                          </m:sSubPr>
                          <m:e>
                            <m:r>
                              <a:rPr lang="vi-VN" sz="900" i="1">
                                <a:latin typeface="Cambria Math" panose="02040503050406030204" pitchFamily="18" charset="0"/>
                              </a:rPr>
                              <m:t>𝑇</m:t>
                            </m:r>
                          </m:e>
                          <m:sub>
                            <m:r>
                              <a:rPr lang="vi-VN" sz="900" i="1">
                                <a:latin typeface="Cambria Math" panose="02040503050406030204" pitchFamily="18" charset="0"/>
                              </a:rPr>
                              <m:t>2</m:t>
                            </m:r>
                          </m:sub>
                        </m:sSub>
                        <m:r>
                          <a:rPr lang="vi-VN" sz="900" i="1" smtClean="0">
                            <a:latin typeface="Cambria Math" panose="02040503050406030204" pitchFamily="18" charset="0"/>
                          </a:rPr>
                          <m:t> </m:t>
                        </m:r>
                      </m:oMath>
                    </m:oMathPara>
                  </a14:m>
                  <a:endParaRPr lang="en-GB" sz="900" dirty="0">
                    <a:latin typeface="+mj-lt"/>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3781487" y="2957544"/>
                  <a:ext cx="315400" cy="230832"/>
                </a:xfrm>
                <a:prstGeom prst="rect">
                  <a:avLst/>
                </a:prstGeom>
                <a:blipFill rotWithShape="0">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4162258" y="2664683"/>
                  <a:ext cx="31540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100" b="1" i="0">
                            <a:latin typeface="Cambria Math" panose="02040503050406030204" pitchFamily="18" charset="0"/>
                          </a:rPr>
                          <m:t>𝐈</m:t>
                        </m:r>
                        <m:r>
                          <a:rPr lang="vi-VN" sz="1100" b="1" i="0" smtClean="0">
                            <a:latin typeface="Cambria Math" panose="02040503050406030204" pitchFamily="18" charset="0"/>
                          </a:rPr>
                          <m:t> </m:t>
                        </m:r>
                      </m:oMath>
                    </m:oMathPara>
                  </a14:m>
                  <a:endParaRPr lang="en-GB" sz="1100" b="1" dirty="0">
                    <a:latin typeface="+mj-lt"/>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4162258" y="2664683"/>
                  <a:ext cx="315400" cy="261610"/>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3549565" y="2667332"/>
                  <a:ext cx="31540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100" b="1" i="0">
                            <a:latin typeface="Cambria Math" panose="02040503050406030204" pitchFamily="18" charset="0"/>
                          </a:rPr>
                          <m:t>𝐈</m:t>
                        </m:r>
                        <m:r>
                          <a:rPr lang="vi-VN" sz="1100" b="1" i="0" smtClean="0">
                            <a:latin typeface="Cambria Math" panose="02040503050406030204" pitchFamily="18" charset="0"/>
                          </a:rPr>
                          <m:t>𝐈</m:t>
                        </m:r>
                        <m:r>
                          <a:rPr lang="vi-VN" sz="1100" b="1" i="0" smtClean="0">
                            <a:latin typeface="Cambria Math" panose="02040503050406030204" pitchFamily="18" charset="0"/>
                          </a:rPr>
                          <m:t> </m:t>
                        </m:r>
                      </m:oMath>
                    </m:oMathPara>
                  </a14:m>
                  <a:endParaRPr lang="en-GB" sz="1100" b="1" dirty="0">
                    <a:latin typeface="+mj-lt"/>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3549565" y="2667332"/>
                  <a:ext cx="315400" cy="261610"/>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3572497" y="3396386"/>
                  <a:ext cx="31540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100" b="1" i="0">
                            <a:latin typeface="Cambria Math" panose="02040503050406030204" pitchFamily="18" charset="0"/>
                          </a:rPr>
                          <m:t>𝐈</m:t>
                        </m:r>
                        <m:r>
                          <a:rPr lang="vi-VN" sz="1100" b="1">
                            <a:latin typeface="Cambria Math" panose="02040503050406030204" pitchFamily="18" charset="0"/>
                          </a:rPr>
                          <m:t>𝐈𝐈</m:t>
                        </m:r>
                      </m:oMath>
                    </m:oMathPara>
                  </a14:m>
                  <a:endParaRPr lang="en-GB" sz="1100" b="1" dirty="0">
                    <a:latin typeface="+mj-lt"/>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3572497" y="3396386"/>
                  <a:ext cx="315400" cy="261610"/>
                </a:xfrm>
                <a:prstGeom prst="rect">
                  <a:avLst/>
                </a:prstGeom>
                <a:blipFill rotWithShape="0">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4069984" y="3409106"/>
                  <a:ext cx="396448" cy="261610"/>
                </a:xfrm>
                <a:prstGeom prst="rect">
                  <a:avLst/>
                </a:prstGeom>
                <a:noFill/>
              </p:spPr>
              <p:txBody>
                <a:bodyPr wrap="square" rtlCol="0">
                  <a:spAutoFit/>
                </a:bodyPr>
                <a:lstStyle/>
                <a:p>
                  <a14:m>
                    <m:oMath xmlns:m="http://schemas.openxmlformats.org/officeDocument/2006/math">
                      <m:r>
                        <a:rPr lang="vi-VN" sz="1100" b="1" i="0">
                          <a:latin typeface="Cambria Math" panose="02040503050406030204" pitchFamily="18" charset="0"/>
                        </a:rPr>
                        <m:t>𝐈</m:t>
                      </m:r>
                    </m:oMath>
                  </a14:m>
                  <a:r>
                    <a:rPr lang="vi-VN" sz="1100" b="1" dirty="0">
                      <a:latin typeface="+mj-lt"/>
                    </a:rPr>
                    <a:t>V</a:t>
                  </a:r>
                  <a:endParaRPr lang="en-GB" sz="1100" b="1" dirty="0">
                    <a:latin typeface="+mj-lt"/>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4069984" y="3409106"/>
                  <a:ext cx="396448" cy="261610"/>
                </a:xfrm>
                <a:prstGeom prst="rect">
                  <a:avLst/>
                </a:prstGeom>
                <a:blipFill rotWithShape="0">
                  <a:blip r:embed="rId15"/>
                  <a:stretch>
                    <a:fillRect b="-1627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392385" y="3048137"/>
                  <a:ext cx="305981"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sz="1100" i="1">
                            <a:latin typeface="Cambria Math" panose="02040503050406030204" pitchFamily="18" charset="0"/>
                          </a:rPr>
                          <m:t>𝛼</m:t>
                        </m:r>
                      </m:oMath>
                    </m:oMathPara>
                  </a14:m>
                  <a:endParaRPr lang="en-GB" sz="1100" i="1" dirty="0"/>
                </a:p>
              </p:txBody>
            </p:sp>
          </mc:Choice>
          <mc:Fallback xmlns="">
            <p:sp>
              <p:nvSpPr>
                <p:cNvPr id="76" name="Rectangle 75"/>
                <p:cNvSpPr>
                  <a:spLocks noRot="1" noChangeAspect="1" noMove="1" noResize="1" noEditPoints="1" noAdjustHandles="1" noChangeArrowheads="1" noChangeShapeType="1" noTextEdit="1"/>
                </p:cNvSpPr>
                <p:nvPr/>
              </p:nvSpPr>
              <p:spPr>
                <a:xfrm>
                  <a:off x="5392385" y="3048137"/>
                  <a:ext cx="305981" cy="261610"/>
                </a:xfrm>
                <a:prstGeom prst="rect">
                  <a:avLst/>
                </a:prstGeom>
                <a:blipFill rotWithShape="0">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939187" y="1681303"/>
                  <a:ext cx="305981"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1100" i="1">
                            <a:latin typeface="Cambria Math" panose="02040503050406030204" pitchFamily="18" charset="0"/>
                          </a:rPr>
                          <m:t>𝛽</m:t>
                        </m:r>
                      </m:oMath>
                    </m:oMathPara>
                  </a14:m>
                  <a:endParaRPr lang="en-GB" sz="1200" i="1" dirty="0"/>
                </a:p>
              </p:txBody>
            </p:sp>
          </mc:Choice>
          <mc:Fallback xmlns="">
            <p:sp>
              <p:nvSpPr>
                <p:cNvPr id="77" name="Rectangle 76"/>
                <p:cNvSpPr>
                  <a:spLocks noRot="1" noChangeAspect="1" noMove="1" noResize="1" noEditPoints="1" noAdjustHandles="1" noChangeArrowheads="1" noChangeShapeType="1" noTextEdit="1"/>
                </p:cNvSpPr>
                <p:nvPr/>
              </p:nvSpPr>
              <p:spPr>
                <a:xfrm>
                  <a:off x="3939187" y="1681303"/>
                  <a:ext cx="305981" cy="261610"/>
                </a:xfrm>
                <a:prstGeom prst="rect">
                  <a:avLst/>
                </a:prstGeom>
                <a:blipFill rotWithShape="0">
                  <a:blip r:embed="rId17"/>
                  <a:stretch>
                    <a:fillRect b="-4651"/>
                  </a:stretch>
                </a:blipFill>
              </p:spPr>
              <p:txBody>
                <a:bodyPr/>
                <a:lstStyle/>
                <a:p>
                  <a:r>
                    <a:rPr lang="en-GB">
                      <a:noFill/>
                    </a:rPr>
                    <a:t> </a:t>
                  </a:r>
                </a:p>
              </p:txBody>
            </p:sp>
          </mc:Fallback>
        </mc:AlternateContent>
      </p:grpSp>
    </p:spTree>
    <p:extLst>
      <p:ext uri="{BB962C8B-B14F-4D97-AF65-F5344CB8AC3E}">
        <p14:creationId xmlns:p14="http://schemas.microsoft.com/office/powerpoint/2010/main" val="3183741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Đường kết nối: Mũi tên Gấp khúc 30">
            <a:extLst>
              <a:ext uri="{FF2B5EF4-FFF2-40B4-BE49-F238E27FC236}">
                <a16:creationId xmlns:a16="http://schemas.microsoft.com/office/drawing/2014/main" id="{843ACC93-53C9-7BCA-28FE-4F113E64BB9F}"/>
              </a:ext>
            </a:extLst>
          </p:cNvPr>
          <p:cNvCxnSpPr>
            <a:cxnSpLocks/>
          </p:cNvCxnSpPr>
          <p:nvPr/>
        </p:nvCxnSpPr>
        <p:spPr>
          <a:xfrm rot="10800000">
            <a:off x="6973881" y="4692322"/>
            <a:ext cx="3484686" cy="385807"/>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Hình ảnh 133">
            <a:extLst>
              <a:ext uri="{FF2B5EF4-FFF2-40B4-BE49-F238E27FC236}">
                <a16:creationId xmlns:a16="http://schemas.microsoft.com/office/drawing/2014/main" id="{F4E76C61-3E63-A8AD-833C-DB31C6785AE8}"/>
              </a:ext>
            </a:extLst>
          </p:cNvPr>
          <p:cNvPicPr>
            <a:picLocks noChangeAspect="1"/>
          </p:cNvPicPr>
          <p:nvPr/>
        </p:nvPicPr>
        <p:blipFill>
          <a:blip r:embed="rId3"/>
          <a:stretch>
            <a:fillRect/>
          </a:stretch>
        </p:blipFill>
        <p:spPr>
          <a:xfrm>
            <a:off x="5385300" y="4576204"/>
            <a:ext cx="5708120" cy="1850183"/>
          </a:xfrm>
          <a:prstGeom prst="rect">
            <a:avLst/>
          </a:prstGeom>
        </p:spPr>
      </p:pic>
      <p:grpSp>
        <p:nvGrpSpPr>
          <p:cNvPr id="266" name="Nhóm 265">
            <a:extLst>
              <a:ext uri="{FF2B5EF4-FFF2-40B4-BE49-F238E27FC236}">
                <a16:creationId xmlns:a16="http://schemas.microsoft.com/office/drawing/2014/main" id="{A5E8F4C7-8936-5EF2-3663-4327E4703927}"/>
              </a:ext>
            </a:extLst>
          </p:cNvPr>
          <p:cNvGrpSpPr/>
          <p:nvPr/>
        </p:nvGrpSpPr>
        <p:grpSpPr>
          <a:xfrm>
            <a:off x="1598037" y="1538710"/>
            <a:ext cx="7852822" cy="2052737"/>
            <a:chOff x="1598037" y="1538710"/>
            <a:chExt cx="7852822" cy="2052737"/>
          </a:xfrm>
        </p:grpSpPr>
        <p:grpSp>
          <p:nvGrpSpPr>
            <p:cNvPr id="3" name="Nhóm 35">
              <a:extLst>
                <a:ext uri="{FF2B5EF4-FFF2-40B4-BE49-F238E27FC236}">
                  <a16:creationId xmlns:a16="http://schemas.microsoft.com/office/drawing/2014/main" id="{96D86C37-3DD5-125D-C784-B38CE3F2E483}"/>
                </a:ext>
              </a:extLst>
            </p:cNvPr>
            <p:cNvGrpSpPr/>
            <p:nvPr/>
          </p:nvGrpSpPr>
          <p:grpSpPr>
            <a:xfrm>
              <a:off x="2730157" y="1896815"/>
              <a:ext cx="491692" cy="539972"/>
              <a:chOff x="5356811" y="2841923"/>
              <a:chExt cx="704985" cy="681925"/>
            </a:xfrm>
          </p:grpSpPr>
          <p:sp>
            <p:nvSpPr>
              <p:cNvPr id="4" name="Hình chữ nhật 36">
                <a:extLst>
                  <a:ext uri="{FF2B5EF4-FFF2-40B4-BE49-F238E27FC236}">
                    <a16:creationId xmlns:a16="http://schemas.microsoft.com/office/drawing/2014/main" id="{86112412-23AD-D00E-1380-6C60670D78A5}"/>
                  </a:ext>
                </a:extLst>
              </p:cNvPr>
              <p:cNvSpPr/>
              <p:nvPr/>
            </p:nvSpPr>
            <p:spPr>
              <a:xfrm>
                <a:off x="5356811" y="2841923"/>
                <a:ext cx="704985" cy="55629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5" name="Rectangle 81">
                <a:extLst>
                  <a:ext uri="{FF2B5EF4-FFF2-40B4-BE49-F238E27FC236}">
                    <a16:creationId xmlns:a16="http://schemas.microsoft.com/office/drawing/2014/main" id="{831BD211-043C-A523-B41A-34A0D4C2D820}"/>
                  </a:ext>
                </a:extLst>
              </p:cNvPr>
              <p:cNvSpPr/>
              <p:nvPr/>
            </p:nvSpPr>
            <p:spPr>
              <a:xfrm>
                <a:off x="5467193" y="2940816"/>
                <a:ext cx="515295" cy="583032"/>
              </a:xfrm>
              <a:prstGeom prst="rect">
                <a:avLst/>
              </a:prstGeom>
            </p:spPr>
            <p:txBody>
              <a:bodyPr wrap="none">
                <a:spAutoFit/>
              </a:bodyPr>
              <a:lstStyle/>
              <a:p>
                <a:pPr algn="ctr"/>
                <a:r>
                  <a:rPr lang="vi-VN" sz="1200" dirty="0">
                    <a:latin typeface="+mj-lt"/>
                  </a:rPr>
                  <a:t>PI </a:t>
                </a:r>
              </a:p>
              <a:p>
                <a:pPr algn="ctr"/>
                <a:endParaRPr lang="en-GB" sz="1200" dirty="0">
                  <a:latin typeface="+mj-lt"/>
                </a:endParaRPr>
              </a:p>
            </p:txBody>
          </p:sp>
        </p:grpSp>
        <mc:AlternateContent xmlns:mc="http://schemas.openxmlformats.org/markup-compatibility/2006" xmlns:a14="http://schemas.microsoft.com/office/drawing/2010/main">
          <mc:Choice Requires="a14">
            <p:sp>
              <p:nvSpPr>
                <p:cNvPr id="6" name="Hộp Văn bản 81">
                  <a:extLst>
                    <a:ext uri="{FF2B5EF4-FFF2-40B4-BE49-F238E27FC236}">
                      <a16:creationId xmlns:a16="http://schemas.microsoft.com/office/drawing/2014/main" id="{8C13A948-A243-6691-E8B1-40F6F6F069F4}"/>
                    </a:ext>
                  </a:extLst>
                </p:cNvPr>
                <p:cNvSpPr txBox="1"/>
                <p:nvPr/>
              </p:nvSpPr>
              <p:spPr>
                <a:xfrm>
                  <a:off x="1698861" y="1849768"/>
                  <a:ext cx="25346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vi-VN" sz="1400" i="1" smtClean="0">
                                <a:latin typeface="Cambria Math" panose="02040503050406030204" pitchFamily="18" charset="0"/>
                              </a:rPr>
                            </m:ctrlPr>
                          </m:sSupPr>
                          <m:e>
                            <m:r>
                              <a:rPr lang="vi-VN" sz="1400" i="1" dirty="0">
                                <a:latin typeface="Cambria Math" panose="02040503050406030204" pitchFamily="18" charset="0"/>
                              </a:rPr>
                              <m:t>𝜔</m:t>
                            </m:r>
                          </m:e>
                          <m:sup>
                            <m:r>
                              <a:rPr lang="vi-VN" sz="1400" b="0" i="1" smtClean="0">
                                <a:latin typeface="Cambria Math" panose="02040503050406030204" pitchFamily="18" charset="0"/>
                              </a:rPr>
                              <m:t>∗</m:t>
                            </m:r>
                          </m:sup>
                        </m:sSup>
                      </m:oMath>
                    </m:oMathPara>
                  </a14:m>
                  <a:endParaRPr lang="vi-VN" dirty="0"/>
                </a:p>
              </p:txBody>
            </p:sp>
          </mc:Choice>
          <mc:Fallback xmlns="">
            <p:sp>
              <p:nvSpPr>
                <p:cNvPr id="6" name="Hộp Văn bản 81">
                  <a:extLst>
                    <a:ext uri="{FF2B5EF4-FFF2-40B4-BE49-F238E27FC236}">
                      <a16:creationId xmlns:a16="http://schemas.microsoft.com/office/drawing/2014/main" id="{8C13A948-A243-6691-E8B1-40F6F6F069F4}"/>
                    </a:ext>
                  </a:extLst>
                </p:cNvPr>
                <p:cNvSpPr txBox="1">
                  <a:spLocks noRot="1" noChangeAspect="1" noMove="1" noResize="1" noEditPoints="1" noAdjustHandles="1" noChangeArrowheads="1" noChangeShapeType="1" noTextEdit="1"/>
                </p:cNvSpPr>
                <p:nvPr/>
              </p:nvSpPr>
              <p:spPr>
                <a:xfrm>
                  <a:off x="1698861" y="1849768"/>
                  <a:ext cx="253467" cy="215444"/>
                </a:xfrm>
                <a:prstGeom prst="rect">
                  <a:avLst/>
                </a:prstGeom>
                <a:blipFill>
                  <a:blip r:embed="rId4"/>
                  <a:stretch>
                    <a:fillRect l="-9756"/>
                  </a:stretch>
                </a:blipFill>
              </p:spPr>
              <p:txBody>
                <a:bodyPr/>
                <a:lstStyle/>
                <a:p>
                  <a:r>
                    <a:rPr lang="vi-VN">
                      <a:noFill/>
                    </a:rPr>
                    <a:t> </a:t>
                  </a:r>
                </a:p>
              </p:txBody>
            </p:sp>
          </mc:Fallback>
        </mc:AlternateContent>
        <p:grpSp>
          <p:nvGrpSpPr>
            <p:cNvPr id="7" name="Nhóm 20">
              <a:extLst>
                <a:ext uri="{FF2B5EF4-FFF2-40B4-BE49-F238E27FC236}">
                  <a16:creationId xmlns:a16="http://schemas.microsoft.com/office/drawing/2014/main" id="{CD99FA15-0E64-2A57-FC1E-9167B7449206}"/>
                </a:ext>
              </a:extLst>
            </p:cNvPr>
            <p:cNvGrpSpPr/>
            <p:nvPr/>
          </p:nvGrpSpPr>
          <p:grpSpPr>
            <a:xfrm>
              <a:off x="3529588" y="1748083"/>
              <a:ext cx="912280" cy="736543"/>
              <a:chOff x="4852288" y="2686105"/>
              <a:chExt cx="566007" cy="481781"/>
            </a:xfrm>
          </p:grpSpPr>
          <p:sp>
            <p:nvSpPr>
              <p:cNvPr id="8" name="Hình chữ nhật 21">
                <a:extLst>
                  <a:ext uri="{FF2B5EF4-FFF2-40B4-BE49-F238E27FC236}">
                    <a16:creationId xmlns:a16="http://schemas.microsoft.com/office/drawing/2014/main" id="{3F402B1C-33B2-2694-F9EC-2BF9687E5164}"/>
                  </a:ext>
                </a:extLst>
              </p:cNvPr>
              <p:cNvSpPr/>
              <p:nvPr/>
            </p:nvSpPr>
            <p:spPr>
              <a:xfrm>
                <a:off x="4886632" y="2686105"/>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9" name="Rectangle 81">
                <a:extLst>
                  <a:ext uri="{FF2B5EF4-FFF2-40B4-BE49-F238E27FC236}">
                    <a16:creationId xmlns:a16="http://schemas.microsoft.com/office/drawing/2014/main" id="{376DF73D-E6FD-7D54-08AB-E23F4E7B5B35}"/>
                  </a:ext>
                </a:extLst>
              </p:cNvPr>
              <p:cNvSpPr/>
              <p:nvPr/>
            </p:nvSpPr>
            <p:spPr>
              <a:xfrm>
                <a:off x="4852288" y="2801580"/>
                <a:ext cx="566007" cy="281848"/>
              </a:xfrm>
              <a:prstGeom prst="rect">
                <a:avLst/>
              </a:prstGeom>
            </p:spPr>
            <p:txBody>
              <a:bodyPr wrap="square">
                <a:spAutoFit/>
              </a:bodyPr>
              <a:lstStyle/>
              <a:p>
                <a:pPr algn="ctr"/>
                <a:r>
                  <a:rPr lang="vi-VN" sz="1100" dirty="0">
                    <a:latin typeface="+mj-lt"/>
                  </a:rPr>
                  <a:t>Bộ biến đổi dòng điện</a:t>
                </a:r>
                <a:endParaRPr lang="en-GB" sz="1100" dirty="0">
                  <a:latin typeface="+mj-lt"/>
                </a:endParaRPr>
              </a:p>
            </p:txBody>
          </p:sp>
        </p:grpSp>
        <p:cxnSp>
          <p:nvCxnSpPr>
            <p:cNvPr id="18" name="Straight Arrow Connector 29">
              <a:extLst>
                <a:ext uri="{FF2B5EF4-FFF2-40B4-BE49-F238E27FC236}">
                  <a16:creationId xmlns:a16="http://schemas.microsoft.com/office/drawing/2014/main" id="{B38BD50D-201E-716B-D32E-0FB39E74DBF9}"/>
                </a:ext>
              </a:extLst>
            </p:cNvPr>
            <p:cNvCxnSpPr>
              <a:cxnSpLocks/>
            </p:cNvCxnSpPr>
            <p:nvPr/>
          </p:nvCxnSpPr>
          <p:spPr>
            <a:xfrm flipV="1">
              <a:off x="4418676" y="1930753"/>
              <a:ext cx="655849" cy="3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Nhóm 48">
              <a:extLst>
                <a:ext uri="{FF2B5EF4-FFF2-40B4-BE49-F238E27FC236}">
                  <a16:creationId xmlns:a16="http://schemas.microsoft.com/office/drawing/2014/main" id="{6BA23F62-C713-AE85-06C6-341DCED4B14F}"/>
                </a:ext>
              </a:extLst>
            </p:cNvPr>
            <p:cNvGrpSpPr/>
            <p:nvPr/>
          </p:nvGrpSpPr>
          <p:grpSpPr>
            <a:xfrm>
              <a:off x="2114129" y="1982053"/>
              <a:ext cx="237656" cy="245941"/>
              <a:chOff x="3995254" y="2022357"/>
              <a:chExt cx="237656" cy="245941"/>
            </a:xfrm>
          </p:grpSpPr>
          <p:sp>
            <p:nvSpPr>
              <p:cNvPr id="21" name="Hình Bầu dục 40">
                <a:extLst>
                  <a:ext uri="{FF2B5EF4-FFF2-40B4-BE49-F238E27FC236}">
                    <a16:creationId xmlns:a16="http://schemas.microsoft.com/office/drawing/2014/main" id="{AD4D67AB-D53B-1457-64D0-95E53738067B}"/>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2" name="Đường nối Thẳng 43">
                <a:extLst>
                  <a:ext uri="{FF2B5EF4-FFF2-40B4-BE49-F238E27FC236}">
                    <a16:creationId xmlns:a16="http://schemas.microsoft.com/office/drawing/2014/main" id="{A59797C9-FA2C-F7ED-0019-27E6437DE786}"/>
                  </a:ext>
                </a:extLst>
              </p:cNvPr>
              <p:cNvCxnSpPr>
                <a:stCxn id="21" idx="1"/>
                <a:endCxn id="21"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nối Thẳng 44">
                <a:extLst>
                  <a:ext uri="{FF2B5EF4-FFF2-40B4-BE49-F238E27FC236}">
                    <a16:creationId xmlns:a16="http://schemas.microsoft.com/office/drawing/2014/main" id="{8F952E23-B01A-AFDF-A94A-4DB6ECA3109D}"/>
                  </a:ext>
                </a:extLst>
              </p:cNvPr>
              <p:cNvCxnSpPr>
                <a:cxnSpLocks/>
                <a:stCxn id="21" idx="3"/>
                <a:endCxn id="21"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Straight Arrow Connector 29">
              <a:extLst>
                <a:ext uri="{FF2B5EF4-FFF2-40B4-BE49-F238E27FC236}">
                  <a16:creationId xmlns:a16="http://schemas.microsoft.com/office/drawing/2014/main" id="{3E4273A7-7D10-4C37-AF1D-E208F4ED0BBD}"/>
                </a:ext>
              </a:extLst>
            </p:cNvPr>
            <p:cNvCxnSpPr>
              <a:cxnSpLocks/>
            </p:cNvCxnSpPr>
            <p:nvPr/>
          </p:nvCxnSpPr>
          <p:spPr>
            <a:xfrm>
              <a:off x="1598037" y="2111434"/>
              <a:ext cx="515393"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Nhóm 3">
              <a:extLst>
                <a:ext uri="{FF2B5EF4-FFF2-40B4-BE49-F238E27FC236}">
                  <a16:creationId xmlns:a16="http://schemas.microsoft.com/office/drawing/2014/main" id="{97CA6AE5-15D5-EFA9-A862-6438472CDF54}"/>
                </a:ext>
              </a:extLst>
            </p:cNvPr>
            <p:cNvGrpSpPr/>
            <p:nvPr/>
          </p:nvGrpSpPr>
          <p:grpSpPr>
            <a:xfrm>
              <a:off x="5050919" y="1748080"/>
              <a:ext cx="1221837" cy="734231"/>
              <a:chOff x="4876504" y="2622644"/>
              <a:chExt cx="524358" cy="588431"/>
            </a:xfrm>
          </p:grpSpPr>
          <p:sp>
            <p:nvSpPr>
              <p:cNvPr id="26" name="Hình chữ nhật 1">
                <a:extLst>
                  <a:ext uri="{FF2B5EF4-FFF2-40B4-BE49-F238E27FC236}">
                    <a16:creationId xmlns:a16="http://schemas.microsoft.com/office/drawing/2014/main" id="{C4DA09DC-F7F4-2E5C-92A8-7CCF81A69D76}"/>
                  </a:ext>
                </a:extLst>
              </p:cNvPr>
              <p:cNvSpPr/>
              <p:nvPr/>
            </p:nvSpPr>
            <p:spPr>
              <a:xfrm>
                <a:off x="4890781" y="2622644"/>
                <a:ext cx="510081" cy="58843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27" name="Rectangle 81">
                <a:extLst>
                  <a:ext uri="{FF2B5EF4-FFF2-40B4-BE49-F238E27FC236}">
                    <a16:creationId xmlns:a16="http://schemas.microsoft.com/office/drawing/2014/main" id="{1671490C-6DEC-E066-CDA5-0E777A121587}"/>
                  </a:ext>
                </a:extLst>
              </p:cNvPr>
              <p:cNvSpPr/>
              <p:nvPr/>
            </p:nvSpPr>
            <p:spPr>
              <a:xfrm>
                <a:off x="4876504" y="2721678"/>
                <a:ext cx="505980" cy="369990"/>
              </a:xfrm>
              <a:prstGeom prst="rect">
                <a:avLst/>
              </a:prstGeom>
            </p:spPr>
            <p:txBody>
              <a:bodyPr wrap="square">
                <a:spAutoFit/>
              </a:bodyPr>
              <a:lstStyle/>
              <a:p>
                <a:pPr algn="ctr"/>
                <a:r>
                  <a:rPr lang="vi-VN" sz="1200" dirty="0">
                    <a:latin typeface="+mj-lt"/>
                  </a:rPr>
                  <a:t>Bộ điều khiển trượt (SMC)</a:t>
                </a:r>
                <a:endParaRPr lang="en-GB" sz="1200" dirty="0">
                  <a:latin typeface="+mj-lt"/>
                </a:endParaRPr>
              </a:p>
            </p:txBody>
          </p:sp>
        </p:grpSp>
        <p:grpSp>
          <p:nvGrpSpPr>
            <p:cNvPr id="39" name="Nhóm 20">
              <a:extLst>
                <a:ext uri="{FF2B5EF4-FFF2-40B4-BE49-F238E27FC236}">
                  <a16:creationId xmlns:a16="http://schemas.microsoft.com/office/drawing/2014/main" id="{B2E88F13-0FC9-665E-7A63-0EA428289E9F}"/>
                </a:ext>
              </a:extLst>
            </p:cNvPr>
            <p:cNvGrpSpPr/>
            <p:nvPr/>
          </p:nvGrpSpPr>
          <p:grpSpPr>
            <a:xfrm>
              <a:off x="7526233" y="1685541"/>
              <a:ext cx="857838" cy="847361"/>
              <a:chOff x="4828384" y="2703871"/>
              <a:chExt cx="643971" cy="481781"/>
            </a:xfrm>
          </p:grpSpPr>
          <p:sp>
            <p:nvSpPr>
              <p:cNvPr id="40" name="Hình chữ nhật 21">
                <a:extLst>
                  <a:ext uri="{FF2B5EF4-FFF2-40B4-BE49-F238E27FC236}">
                    <a16:creationId xmlns:a16="http://schemas.microsoft.com/office/drawing/2014/main" id="{BDDDD766-EEE2-911E-8068-15E9FCCFF506}"/>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41" name="Rectangle 81">
                <a:extLst>
                  <a:ext uri="{FF2B5EF4-FFF2-40B4-BE49-F238E27FC236}">
                    <a16:creationId xmlns:a16="http://schemas.microsoft.com/office/drawing/2014/main" id="{5A0E3C16-4EA7-9939-00A5-AA55A3791CB7}"/>
                  </a:ext>
                </a:extLst>
              </p:cNvPr>
              <p:cNvSpPr/>
              <p:nvPr/>
            </p:nvSpPr>
            <p:spPr>
              <a:xfrm>
                <a:off x="4828384" y="2827737"/>
                <a:ext cx="643971" cy="244988"/>
              </a:xfrm>
              <a:prstGeom prst="rect">
                <a:avLst/>
              </a:prstGeom>
            </p:spPr>
            <p:txBody>
              <a:bodyPr wrap="square">
                <a:spAutoFit/>
              </a:bodyPr>
              <a:lstStyle/>
              <a:p>
                <a:pPr algn="ctr"/>
                <a:r>
                  <a:rPr lang="vi-VN" sz="1100" dirty="0">
                    <a:latin typeface="+mj-lt"/>
                  </a:rPr>
                  <a:t>Mạch Cầu H kép</a:t>
                </a:r>
                <a:endParaRPr lang="en-GB" sz="1100" dirty="0">
                  <a:latin typeface="+mj-lt"/>
                </a:endParaRPr>
              </a:p>
            </p:txBody>
          </p:sp>
        </p:grpSp>
        <p:grpSp>
          <p:nvGrpSpPr>
            <p:cNvPr id="42" name="Nhóm 20">
              <a:extLst>
                <a:ext uri="{FF2B5EF4-FFF2-40B4-BE49-F238E27FC236}">
                  <a16:creationId xmlns:a16="http://schemas.microsoft.com/office/drawing/2014/main" id="{0C235A94-FF6E-1304-DFE8-5B92DE4D393A}"/>
                </a:ext>
              </a:extLst>
            </p:cNvPr>
            <p:cNvGrpSpPr/>
            <p:nvPr/>
          </p:nvGrpSpPr>
          <p:grpSpPr>
            <a:xfrm>
              <a:off x="8593020" y="1538710"/>
              <a:ext cx="857839" cy="1098789"/>
              <a:chOff x="4853360" y="2703871"/>
              <a:chExt cx="566007" cy="481781"/>
            </a:xfrm>
          </p:grpSpPr>
          <p:sp>
            <p:nvSpPr>
              <p:cNvPr id="43" name="Hình chữ nhật 21">
                <a:extLst>
                  <a:ext uri="{FF2B5EF4-FFF2-40B4-BE49-F238E27FC236}">
                    <a16:creationId xmlns:a16="http://schemas.microsoft.com/office/drawing/2014/main" id="{DA6DF9B0-B188-5DC7-77D0-F61E7D4E1A1E}"/>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44" name="Rectangle 81">
                <a:extLst>
                  <a:ext uri="{FF2B5EF4-FFF2-40B4-BE49-F238E27FC236}">
                    <a16:creationId xmlns:a16="http://schemas.microsoft.com/office/drawing/2014/main" id="{35DF2ED9-D675-F2E8-A960-CCAF6DE87C72}"/>
                  </a:ext>
                </a:extLst>
              </p:cNvPr>
              <p:cNvSpPr/>
              <p:nvPr/>
            </p:nvSpPr>
            <p:spPr>
              <a:xfrm>
                <a:off x="4853360" y="2864585"/>
                <a:ext cx="566007" cy="202424"/>
              </a:xfrm>
              <a:prstGeom prst="rect">
                <a:avLst/>
              </a:prstGeom>
            </p:spPr>
            <p:txBody>
              <a:bodyPr wrap="square">
                <a:spAutoFit/>
              </a:bodyPr>
              <a:lstStyle/>
              <a:p>
                <a:pPr algn="ctr"/>
                <a:r>
                  <a:rPr lang="vi-VN" sz="1200" dirty="0">
                    <a:latin typeface="+mj-lt"/>
                  </a:rPr>
                  <a:t>Động cơ bước lai</a:t>
                </a:r>
                <a:endParaRPr lang="en-GB" sz="1200" dirty="0">
                  <a:latin typeface="+mj-lt"/>
                </a:endParaRPr>
              </a:p>
            </p:txBody>
          </p:sp>
        </p:grpSp>
        <p:cxnSp>
          <p:nvCxnSpPr>
            <p:cNvPr id="47" name="Straight Arrow Connector 29">
              <a:extLst>
                <a:ext uri="{FF2B5EF4-FFF2-40B4-BE49-F238E27FC236}">
                  <a16:creationId xmlns:a16="http://schemas.microsoft.com/office/drawing/2014/main" id="{ED487514-B937-C9A3-60F3-D5C12FCB6ADA}"/>
                </a:ext>
              </a:extLst>
            </p:cNvPr>
            <p:cNvCxnSpPr>
              <a:cxnSpLocks/>
            </p:cNvCxnSpPr>
            <p:nvPr/>
          </p:nvCxnSpPr>
          <p:spPr>
            <a:xfrm flipV="1">
              <a:off x="6263282" y="1828286"/>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9">
              <a:extLst>
                <a:ext uri="{FF2B5EF4-FFF2-40B4-BE49-F238E27FC236}">
                  <a16:creationId xmlns:a16="http://schemas.microsoft.com/office/drawing/2014/main" id="{FC23B06D-E332-E697-39D8-7D76D0532C5B}"/>
                </a:ext>
              </a:extLst>
            </p:cNvPr>
            <p:cNvCxnSpPr>
              <a:cxnSpLocks/>
            </p:cNvCxnSpPr>
            <p:nvPr/>
          </p:nvCxnSpPr>
          <p:spPr>
            <a:xfrm flipV="1">
              <a:off x="6262659" y="238938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29">
              <a:extLst>
                <a:ext uri="{FF2B5EF4-FFF2-40B4-BE49-F238E27FC236}">
                  <a16:creationId xmlns:a16="http://schemas.microsoft.com/office/drawing/2014/main" id="{ACEADD61-912F-8364-10DC-820166F5F5E8}"/>
                </a:ext>
              </a:extLst>
            </p:cNvPr>
            <p:cNvCxnSpPr>
              <a:cxnSpLocks/>
            </p:cNvCxnSpPr>
            <p:nvPr/>
          </p:nvCxnSpPr>
          <p:spPr>
            <a:xfrm flipV="1">
              <a:off x="8284174" y="179596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29">
              <a:extLst>
                <a:ext uri="{FF2B5EF4-FFF2-40B4-BE49-F238E27FC236}">
                  <a16:creationId xmlns:a16="http://schemas.microsoft.com/office/drawing/2014/main" id="{790E9F88-B771-2414-9FC4-DEBA4DB9215F}"/>
                </a:ext>
              </a:extLst>
            </p:cNvPr>
            <p:cNvCxnSpPr>
              <a:cxnSpLocks/>
            </p:cNvCxnSpPr>
            <p:nvPr/>
          </p:nvCxnSpPr>
          <p:spPr>
            <a:xfrm flipV="1">
              <a:off x="8284174" y="2424947"/>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29">
              <a:extLst>
                <a:ext uri="{FF2B5EF4-FFF2-40B4-BE49-F238E27FC236}">
                  <a16:creationId xmlns:a16="http://schemas.microsoft.com/office/drawing/2014/main" id="{2E927051-FCAF-5CE4-DA4A-BE945B7A1C81}"/>
                </a:ext>
              </a:extLst>
            </p:cNvPr>
            <p:cNvCxnSpPr>
              <a:cxnSpLocks/>
            </p:cNvCxnSpPr>
            <p:nvPr/>
          </p:nvCxnSpPr>
          <p:spPr>
            <a:xfrm flipV="1">
              <a:off x="8284174" y="200657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29">
              <a:extLst>
                <a:ext uri="{FF2B5EF4-FFF2-40B4-BE49-F238E27FC236}">
                  <a16:creationId xmlns:a16="http://schemas.microsoft.com/office/drawing/2014/main" id="{598394C3-D91C-7BA6-301A-38BAAE1018C4}"/>
                </a:ext>
              </a:extLst>
            </p:cNvPr>
            <p:cNvCxnSpPr>
              <a:cxnSpLocks/>
            </p:cNvCxnSpPr>
            <p:nvPr/>
          </p:nvCxnSpPr>
          <p:spPr>
            <a:xfrm flipV="1">
              <a:off x="8285488" y="2216279"/>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29">
              <a:extLst>
                <a:ext uri="{FF2B5EF4-FFF2-40B4-BE49-F238E27FC236}">
                  <a16:creationId xmlns:a16="http://schemas.microsoft.com/office/drawing/2014/main" id="{A2C7B651-8F32-AE5A-DE56-9E6F406C1F33}"/>
                </a:ext>
              </a:extLst>
            </p:cNvPr>
            <p:cNvCxnSpPr>
              <a:cxnSpLocks/>
            </p:cNvCxnSpPr>
            <p:nvPr/>
          </p:nvCxnSpPr>
          <p:spPr>
            <a:xfrm flipV="1">
              <a:off x="3221912" y="211143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29">
              <a:extLst>
                <a:ext uri="{FF2B5EF4-FFF2-40B4-BE49-F238E27FC236}">
                  <a16:creationId xmlns:a16="http://schemas.microsoft.com/office/drawing/2014/main" id="{CC6CB03D-FC48-C362-7A61-32868A4C6392}"/>
                </a:ext>
              </a:extLst>
            </p:cNvPr>
            <p:cNvCxnSpPr>
              <a:cxnSpLocks/>
            </p:cNvCxnSpPr>
            <p:nvPr/>
          </p:nvCxnSpPr>
          <p:spPr>
            <a:xfrm flipV="1">
              <a:off x="2360157" y="2112942"/>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111">
                  <a:extLst>
                    <a:ext uri="{FF2B5EF4-FFF2-40B4-BE49-F238E27FC236}">
                      <a16:creationId xmlns:a16="http://schemas.microsoft.com/office/drawing/2014/main" id="{DBE45380-A246-A2CC-6D85-B48D300A0BC9}"/>
                    </a:ext>
                  </a:extLst>
                </p:cNvPr>
                <p:cNvSpPr txBox="1"/>
                <p:nvPr/>
              </p:nvSpPr>
              <p:spPr>
                <a:xfrm>
                  <a:off x="4449316" y="1685541"/>
                  <a:ext cx="289369" cy="2201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𝑖</m:t>
                            </m:r>
                          </m:e>
                          <m:sub>
                            <m:r>
                              <a:rPr lang="vi-VN" sz="1400" i="1">
                                <a:latin typeface="Cambria Math" panose="02040503050406030204" pitchFamily="18" charset="0"/>
                              </a:rPr>
                              <m:t>𝑎</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60" name="TextBox 111">
                  <a:extLst>
                    <a:ext uri="{FF2B5EF4-FFF2-40B4-BE49-F238E27FC236}">
                      <a16:creationId xmlns:a16="http://schemas.microsoft.com/office/drawing/2014/main" id="{DBE45380-A246-A2CC-6D85-B48D300A0BC9}"/>
                    </a:ext>
                  </a:extLst>
                </p:cNvPr>
                <p:cNvSpPr txBox="1">
                  <a:spLocks noRot="1" noChangeAspect="1" noMove="1" noResize="1" noEditPoints="1" noAdjustHandles="1" noChangeArrowheads="1" noChangeShapeType="1" noTextEdit="1"/>
                </p:cNvSpPr>
                <p:nvPr/>
              </p:nvSpPr>
              <p:spPr>
                <a:xfrm>
                  <a:off x="4449316" y="1685541"/>
                  <a:ext cx="289369" cy="220188"/>
                </a:xfrm>
                <a:prstGeom prst="rect">
                  <a:avLst/>
                </a:prstGeom>
                <a:blipFill>
                  <a:blip r:embed="rId5"/>
                  <a:stretch>
                    <a:fillRect b="-5405"/>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1" name="TextBox 112">
                  <a:extLst>
                    <a:ext uri="{FF2B5EF4-FFF2-40B4-BE49-F238E27FC236}">
                      <a16:creationId xmlns:a16="http://schemas.microsoft.com/office/drawing/2014/main" id="{9494F501-B2E9-60BD-1B77-81363E991FDC}"/>
                    </a:ext>
                  </a:extLst>
                </p:cNvPr>
                <p:cNvSpPr txBox="1"/>
                <p:nvPr/>
              </p:nvSpPr>
              <p:spPr>
                <a:xfrm>
                  <a:off x="3296479" y="1817931"/>
                  <a:ext cx="18614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𝑖</m:t>
                            </m:r>
                          </m:e>
                          <m:sub>
                            <m:r>
                              <a:rPr lang="vi-VN" sz="1400" i="1">
                                <a:latin typeface="Cambria Math" panose="02040503050406030204" pitchFamily="18" charset="0"/>
                              </a:rPr>
                              <m:t>𝑞</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61" name="TextBox 112">
                  <a:extLst>
                    <a:ext uri="{FF2B5EF4-FFF2-40B4-BE49-F238E27FC236}">
                      <a16:creationId xmlns:a16="http://schemas.microsoft.com/office/drawing/2014/main" id="{9494F501-B2E9-60BD-1B77-81363E991FDC}"/>
                    </a:ext>
                  </a:extLst>
                </p:cNvPr>
                <p:cNvSpPr txBox="1">
                  <a:spLocks noRot="1" noChangeAspect="1" noMove="1" noResize="1" noEditPoints="1" noAdjustHandles="1" noChangeArrowheads="1" noChangeShapeType="1" noTextEdit="1"/>
                </p:cNvSpPr>
                <p:nvPr/>
              </p:nvSpPr>
              <p:spPr>
                <a:xfrm>
                  <a:off x="3296479" y="1817931"/>
                  <a:ext cx="186141" cy="232051"/>
                </a:xfrm>
                <a:prstGeom prst="rect">
                  <a:avLst/>
                </a:prstGeom>
                <a:blipFill>
                  <a:blip r:embed="rId6"/>
                  <a:stretch>
                    <a:fillRect l="-26667" r="-6667" b="-2105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3" name="Hộp Văn bản 81">
                  <a:extLst>
                    <a:ext uri="{FF2B5EF4-FFF2-40B4-BE49-F238E27FC236}">
                      <a16:creationId xmlns:a16="http://schemas.microsoft.com/office/drawing/2014/main" id="{57D35B79-5BCE-048C-8786-D534F68F9320}"/>
                    </a:ext>
                  </a:extLst>
                </p:cNvPr>
                <p:cNvSpPr txBox="1"/>
                <p:nvPr/>
              </p:nvSpPr>
              <p:spPr>
                <a:xfrm>
                  <a:off x="7062979" y="2734402"/>
                  <a:ext cx="17107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200" i="1" dirty="0" smtClean="0">
                                <a:latin typeface="Cambria Math" panose="02040503050406030204" pitchFamily="18" charset="0"/>
                              </a:rPr>
                            </m:ctrlPr>
                          </m:sSubPr>
                          <m:e>
                            <m:r>
                              <a:rPr lang="vi-VN" sz="1200" i="1" dirty="0">
                                <a:latin typeface="Cambria Math" panose="02040503050406030204" pitchFamily="18" charset="0"/>
                              </a:rPr>
                              <m:t>𝑖</m:t>
                            </m:r>
                          </m:e>
                          <m:sub>
                            <m:r>
                              <a:rPr lang="vi-VN" sz="1200" i="1" dirty="0">
                                <a:latin typeface="Cambria Math" panose="02040503050406030204" pitchFamily="18" charset="0"/>
                              </a:rPr>
                              <m:t>𝑎</m:t>
                            </m:r>
                          </m:sub>
                        </m:sSub>
                      </m:oMath>
                    </m:oMathPara>
                  </a14:m>
                  <a:endParaRPr lang="vi-VN" i="1" dirty="0"/>
                </a:p>
              </p:txBody>
            </p:sp>
          </mc:Choice>
          <mc:Fallback xmlns="">
            <p:sp>
              <p:nvSpPr>
                <p:cNvPr id="63" name="Hộp Văn bản 81">
                  <a:extLst>
                    <a:ext uri="{FF2B5EF4-FFF2-40B4-BE49-F238E27FC236}">
                      <a16:creationId xmlns:a16="http://schemas.microsoft.com/office/drawing/2014/main" id="{57D35B79-5BCE-048C-8786-D534F68F9320}"/>
                    </a:ext>
                  </a:extLst>
                </p:cNvPr>
                <p:cNvSpPr txBox="1">
                  <a:spLocks noRot="1" noChangeAspect="1" noMove="1" noResize="1" noEditPoints="1" noAdjustHandles="1" noChangeArrowheads="1" noChangeShapeType="1" noTextEdit="1"/>
                </p:cNvSpPr>
                <p:nvPr/>
              </p:nvSpPr>
              <p:spPr>
                <a:xfrm>
                  <a:off x="7062979" y="2734402"/>
                  <a:ext cx="171072" cy="184666"/>
                </a:xfrm>
                <a:prstGeom prst="rect">
                  <a:avLst/>
                </a:prstGeom>
                <a:blipFill>
                  <a:blip r:embed="rId7"/>
                  <a:stretch>
                    <a:fillRect l="-17857" b="-1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9" name="Hộp Văn bản 78">
                  <a:extLst>
                    <a:ext uri="{FF2B5EF4-FFF2-40B4-BE49-F238E27FC236}">
                      <a16:creationId xmlns:a16="http://schemas.microsoft.com/office/drawing/2014/main" id="{C4AC04A6-A76D-01D5-95DB-BA426B44BE6C}"/>
                    </a:ext>
                  </a:extLst>
                </p:cNvPr>
                <p:cNvSpPr txBox="1"/>
                <p:nvPr/>
              </p:nvSpPr>
              <p:spPr>
                <a:xfrm>
                  <a:off x="8359391" y="1618497"/>
                  <a:ext cx="182742" cy="184666"/>
                </a:xfrm>
                <a:prstGeom prst="rect">
                  <a:avLst/>
                </a:prstGeom>
                <a:noFill/>
              </p:spPr>
              <p:txBody>
                <a:bodyPr wrap="none" lIns="0" tIns="0" rIns="0" bIns="0" rtlCol="0">
                  <a:spAutoFit/>
                </a:bodyPr>
                <a:lstStyle/>
                <a:p>
                  <a14:m>
                    <m:oMath xmlns:m="http://schemas.openxmlformats.org/officeDocument/2006/math">
                      <m:r>
                        <m:rPr>
                          <m:sty m:val="p"/>
                        </m:rPr>
                        <a:rPr lang="vi-VN" sz="1200" b="0" i="0">
                          <a:latin typeface="Cambria Math" panose="02040503050406030204" pitchFamily="18" charset="0"/>
                        </a:rPr>
                        <m:t>A</m:t>
                      </m:r>
                    </m:oMath>
                  </a14:m>
                  <a:r>
                    <a:rPr lang="vi-VN" sz="1200" dirty="0">
                      <a:latin typeface="+mj-lt"/>
                    </a:rPr>
                    <a:t>+</a:t>
                  </a:r>
                </a:p>
              </p:txBody>
            </p:sp>
          </mc:Choice>
          <mc:Fallback xmlns="">
            <p:sp>
              <p:nvSpPr>
                <p:cNvPr id="79" name="Hộp Văn bản 78">
                  <a:extLst>
                    <a:ext uri="{FF2B5EF4-FFF2-40B4-BE49-F238E27FC236}">
                      <a16:creationId xmlns:a16="http://schemas.microsoft.com/office/drawing/2014/main" id="{C4AC04A6-A76D-01D5-95DB-BA426B44BE6C}"/>
                    </a:ext>
                  </a:extLst>
                </p:cNvPr>
                <p:cNvSpPr txBox="1">
                  <a:spLocks noRot="1" noChangeAspect="1" noMove="1" noResize="1" noEditPoints="1" noAdjustHandles="1" noChangeArrowheads="1" noChangeShapeType="1" noTextEdit="1"/>
                </p:cNvSpPr>
                <p:nvPr/>
              </p:nvSpPr>
              <p:spPr>
                <a:xfrm>
                  <a:off x="8359391" y="1618497"/>
                  <a:ext cx="182742" cy="184666"/>
                </a:xfrm>
                <a:prstGeom prst="rect">
                  <a:avLst/>
                </a:prstGeom>
                <a:blipFill>
                  <a:blip r:embed="rId8"/>
                  <a:stretch>
                    <a:fillRect l="-30000" t="-26667" r="-53333" b="-5000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0" name="Hộp Văn bản 79">
                  <a:extLst>
                    <a:ext uri="{FF2B5EF4-FFF2-40B4-BE49-F238E27FC236}">
                      <a16:creationId xmlns:a16="http://schemas.microsoft.com/office/drawing/2014/main" id="{511773FE-A14D-2B05-2CAA-2975585300E7}"/>
                    </a:ext>
                  </a:extLst>
                </p:cNvPr>
                <p:cNvSpPr txBox="1"/>
                <p:nvPr/>
              </p:nvSpPr>
              <p:spPr>
                <a:xfrm>
                  <a:off x="8361832" y="1824166"/>
                  <a:ext cx="147476" cy="184666"/>
                </a:xfrm>
                <a:prstGeom prst="rect">
                  <a:avLst/>
                </a:prstGeom>
                <a:noFill/>
              </p:spPr>
              <p:txBody>
                <a:bodyPr wrap="none" lIns="0" tIns="0" rIns="0" bIns="0" rtlCol="0">
                  <a:spAutoFit/>
                </a:bodyPr>
                <a:lstStyle/>
                <a:p>
                  <a14:m>
                    <m:oMath xmlns:m="http://schemas.openxmlformats.org/officeDocument/2006/math">
                      <m:r>
                        <m:rPr>
                          <m:sty m:val="p"/>
                        </m:rPr>
                        <a:rPr lang="vi-VN" sz="1200" i="1" smtClean="0">
                          <a:latin typeface="Cambria Math" panose="02040503050406030204" pitchFamily="18" charset="0"/>
                        </a:rPr>
                        <m:t>A</m:t>
                      </m:r>
                    </m:oMath>
                  </a14:m>
                  <a:r>
                    <a:rPr lang="vi-VN" sz="1200" dirty="0">
                      <a:latin typeface="+mj-lt"/>
                    </a:rPr>
                    <a:t>-</a:t>
                  </a:r>
                </a:p>
              </p:txBody>
            </p:sp>
          </mc:Choice>
          <mc:Fallback xmlns="">
            <p:sp>
              <p:nvSpPr>
                <p:cNvPr id="80" name="Hộp Văn bản 79">
                  <a:extLst>
                    <a:ext uri="{FF2B5EF4-FFF2-40B4-BE49-F238E27FC236}">
                      <a16:creationId xmlns:a16="http://schemas.microsoft.com/office/drawing/2014/main" id="{511773FE-A14D-2B05-2CAA-2975585300E7}"/>
                    </a:ext>
                  </a:extLst>
                </p:cNvPr>
                <p:cNvSpPr txBox="1">
                  <a:spLocks noRot="1" noChangeAspect="1" noMove="1" noResize="1" noEditPoints="1" noAdjustHandles="1" noChangeArrowheads="1" noChangeShapeType="1" noTextEdit="1"/>
                </p:cNvSpPr>
                <p:nvPr/>
              </p:nvSpPr>
              <p:spPr>
                <a:xfrm>
                  <a:off x="8361832" y="1824166"/>
                  <a:ext cx="147476" cy="184666"/>
                </a:xfrm>
                <a:prstGeom prst="rect">
                  <a:avLst/>
                </a:prstGeom>
                <a:blipFill>
                  <a:blip r:embed="rId9"/>
                  <a:stretch>
                    <a:fillRect l="-37500" t="-25806" r="-62500" b="-4838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1" name="Hộp Văn bản 80">
                  <a:extLst>
                    <a:ext uri="{FF2B5EF4-FFF2-40B4-BE49-F238E27FC236}">
                      <a16:creationId xmlns:a16="http://schemas.microsoft.com/office/drawing/2014/main" id="{134AB859-2E45-DEA0-2E8B-2DA79B87776B}"/>
                    </a:ext>
                  </a:extLst>
                </p:cNvPr>
                <p:cNvSpPr txBox="1"/>
                <p:nvPr/>
              </p:nvSpPr>
              <p:spPr>
                <a:xfrm>
                  <a:off x="8365346" y="2060763"/>
                  <a:ext cx="181140" cy="184666"/>
                </a:xfrm>
                <a:prstGeom prst="rect">
                  <a:avLst/>
                </a:prstGeom>
                <a:noFill/>
              </p:spPr>
              <p:txBody>
                <a:bodyPr wrap="none" lIns="0" tIns="0" rIns="0" bIns="0" rtlCol="0">
                  <a:spAutoFit/>
                </a:bodyPr>
                <a:lstStyle/>
                <a:p>
                  <a14:m>
                    <m:oMath xmlns:m="http://schemas.openxmlformats.org/officeDocument/2006/math">
                      <m:r>
                        <m:rPr>
                          <m:sty m:val="p"/>
                        </m:rPr>
                        <a:rPr lang="vi-VN" sz="1200" i="1">
                          <a:latin typeface="Cambria Math" panose="02040503050406030204" pitchFamily="18" charset="0"/>
                        </a:rPr>
                        <m:t>B</m:t>
                      </m:r>
                    </m:oMath>
                  </a14:m>
                  <a:r>
                    <a:rPr lang="vi-VN" sz="1200" dirty="0">
                      <a:latin typeface="+mj-lt"/>
                    </a:rPr>
                    <a:t>+</a:t>
                  </a:r>
                </a:p>
              </p:txBody>
            </p:sp>
          </mc:Choice>
          <mc:Fallback xmlns="">
            <p:sp>
              <p:nvSpPr>
                <p:cNvPr id="81" name="Hộp Văn bản 80">
                  <a:extLst>
                    <a:ext uri="{FF2B5EF4-FFF2-40B4-BE49-F238E27FC236}">
                      <a16:creationId xmlns:a16="http://schemas.microsoft.com/office/drawing/2014/main" id="{134AB859-2E45-DEA0-2E8B-2DA79B87776B}"/>
                    </a:ext>
                  </a:extLst>
                </p:cNvPr>
                <p:cNvSpPr txBox="1">
                  <a:spLocks noRot="1" noChangeAspect="1" noMove="1" noResize="1" noEditPoints="1" noAdjustHandles="1" noChangeArrowheads="1" noChangeShapeType="1" noTextEdit="1"/>
                </p:cNvSpPr>
                <p:nvPr/>
              </p:nvSpPr>
              <p:spPr>
                <a:xfrm>
                  <a:off x="8365346" y="2060763"/>
                  <a:ext cx="181140" cy="184666"/>
                </a:xfrm>
                <a:prstGeom prst="rect">
                  <a:avLst/>
                </a:prstGeom>
                <a:blipFill>
                  <a:blip r:embed="rId10"/>
                  <a:stretch>
                    <a:fillRect l="-30000" t="-26667" r="-50000" b="-5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2" name="Hộp Văn bản 81">
                  <a:extLst>
                    <a:ext uri="{FF2B5EF4-FFF2-40B4-BE49-F238E27FC236}">
                      <a16:creationId xmlns:a16="http://schemas.microsoft.com/office/drawing/2014/main" id="{B0A8240D-FA9F-21F4-F1AF-9BDAD4727FC6}"/>
                    </a:ext>
                  </a:extLst>
                </p:cNvPr>
                <p:cNvSpPr txBox="1"/>
                <p:nvPr/>
              </p:nvSpPr>
              <p:spPr>
                <a:xfrm>
                  <a:off x="8371077" y="2267331"/>
                  <a:ext cx="145874" cy="184666"/>
                </a:xfrm>
                <a:prstGeom prst="rect">
                  <a:avLst/>
                </a:prstGeom>
                <a:noFill/>
              </p:spPr>
              <p:txBody>
                <a:bodyPr wrap="none" lIns="0" tIns="0" rIns="0" bIns="0" rtlCol="0">
                  <a:spAutoFit/>
                </a:bodyPr>
                <a:lstStyle/>
                <a:p>
                  <a14:m>
                    <m:oMath xmlns:m="http://schemas.openxmlformats.org/officeDocument/2006/math">
                      <m:r>
                        <m:rPr>
                          <m:sty m:val="p"/>
                        </m:rPr>
                        <a:rPr lang="vi-VN" sz="1200" i="1" smtClean="0">
                          <a:latin typeface="Cambria Math" panose="02040503050406030204" pitchFamily="18" charset="0"/>
                        </a:rPr>
                        <m:t>B</m:t>
                      </m:r>
                    </m:oMath>
                  </a14:m>
                  <a:r>
                    <a:rPr lang="vi-VN" sz="1200" dirty="0">
                      <a:latin typeface="+mj-lt"/>
                    </a:rPr>
                    <a:t>-</a:t>
                  </a:r>
                </a:p>
              </p:txBody>
            </p:sp>
          </mc:Choice>
          <mc:Fallback xmlns="">
            <p:sp>
              <p:nvSpPr>
                <p:cNvPr id="82" name="Hộp Văn bản 81">
                  <a:extLst>
                    <a:ext uri="{FF2B5EF4-FFF2-40B4-BE49-F238E27FC236}">
                      <a16:creationId xmlns:a16="http://schemas.microsoft.com/office/drawing/2014/main" id="{B0A8240D-FA9F-21F4-F1AF-9BDAD4727FC6}"/>
                    </a:ext>
                  </a:extLst>
                </p:cNvPr>
                <p:cNvSpPr txBox="1">
                  <a:spLocks noRot="1" noChangeAspect="1" noMove="1" noResize="1" noEditPoints="1" noAdjustHandles="1" noChangeArrowheads="1" noChangeShapeType="1" noTextEdit="1"/>
                </p:cNvSpPr>
                <p:nvPr/>
              </p:nvSpPr>
              <p:spPr>
                <a:xfrm>
                  <a:off x="8371077" y="2267331"/>
                  <a:ext cx="145874" cy="184666"/>
                </a:xfrm>
                <a:prstGeom prst="rect">
                  <a:avLst/>
                </a:prstGeom>
                <a:blipFill>
                  <a:blip r:embed="rId11"/>
                  <a:stretch>
                    <a:fillRect l="-37500" t="-26667" r="-62500" b="-5000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7" name="Hộp Văn bản 86">
                  <a:extLst>
                    <a:ext uri="{FF2B5EF4-FFF2-40B4-BE49-F238E27FC236}">
                      <a16:creationId xmlns:a16="http://schemas.microsoft.com/office/drawing/2014/main" id="{1400CE8E-05DD-8FAB-0566-4D16B4AA39F0}"/>
                    </a:ext>
                  </a:extLst>
                </p:cNvPr>
                <p:cNvSpPr txBox="1"/>
                <p:nvPr/>
              </p:nvSpPr>
              <p:spPr>
                <a:xfrm>
                  <a:off x="1833954" y="1871652"/>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87" name="Hộp Văn bản 86">
                  <a:extLst>
                    <a:ext uri="{FF2B5EF4-FFF2-40B4-BE49-F238E27FC236}">
                      <a16:creationId xmlns:a16="http://schemas.microsoft.com/office/drawing/2014/main" id="{1400CE8E-05DD-8FAB-0566-4D16B4AA39F0}"/>
                    </a:ext>
                  </a:extLst>
                </p:cNvPr>
                <p:cNvSpPr txBox="1">
                  <a:spLocks noRot="1" noChangeAspect="1" noMove="1" noResize="1" noEditPoints="1" noAdjustHandles="1" noChangeArrowheads="1" noChangeShapeType="1" noTextEdit="1"/>
                </p:cNvSpPr>
                <p:nvPr/>
              </p:nvSpPr>
              <p:spPr>
                <a:xfrm>
                  <a:off x="1833954" y="1871652"/>
                  <a:ext cx="412376" cy="246221"/>
                </a:xfrm>
                <a:prstGeom prst="rect">
                  <a:avLst/>
                </a:prstGeom>
                <a:blipFill>
                  <a:blip r:embed="rId1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8" name="Hộp Văn bản 87">
                  <a:extLst>
                    <a:ext uri="{FF2B5EF4-FFF2-40B4-BE49-F238E27FC236}">
                      <a16:creationId xmlns:a16="http://schemas.microsoft.com/office/drawing/2014/main" id="{5C5A5A05-4556-1BFC-96F9-9D81CD252F98}"/>
                    </a:ext>
                  </a:extLst>
                </p:cNvPr>
                <p:cNvSpPr txBox="1"/>
                <p:nvPr/>
              </p:nvSpPr>
              <p:spPr>
                <a:xfrm>
                  <a:off x="1954182" y="2241197"/>
                  <a:ext cx="412376"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000" b="0" i="1" smtClean="0">
                            <a:latin typeface="Cambria Math" panose="02040503050406030204" pitchFamily="18" charset="0"/>
                          </a:rPr>
                          <m:t>−</m:t>
                        </m:r>
                      </m:oMath>
                    </m:oMathPara>
                  </a14:m>
                  <a:endParaRPr lang="vi-VN" sz="1000" dirty="0"/>
                </a:p>
              </p:txBody>
            </p:sp>
          </mc:Choice>
          <mc:Fallback xmlns="">
            <p:sp>
              <p:nvSpPr>
                <p:cNvPr id="88" name="Hộp Văn bản 87">
                  <a:extLst>
                    <a:ext uri="{FF2B5EF4-FFF2-40B4-BE49-F238E27FC236}">
                      <a16:creationId xmlns:a16="http://schemas.microsoft.com/office/drawing/2014/main" id="{5C5A5A05-4556-1BFC-96F9-9D81CD252F98}"/>
                    </a:ext>
                  </a:extLst>
                </p:cNvPr>
                <p:cNvSpPr txBox="1">
                  <a:spLocks noRot="1" noChangeAspect="1" noMove="1" noResize="1" noEditPoints="1" noAdjustHandles="1" noChangeArrowheads="1" noChangeShapeType="1" noTextEdit="1"/>
                </p:cNvSpPr>
                <p:nvPr/>
              </p:nvSpPr>
              <p:spPr>
                <a:xfrm>
                  <a:off x="1954182" y="2241197"/>
                  <a:ext cx="412376" cy="246221"/>
                </a:xfrm>
                <a:prstGeom prst="rect">
                  <a:avLst/>
                </a:prstGeom>
                <a:blipFill>
                  <a:blip r:embed="rId1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5" name="TextBox 111">
                  <a:extLst>
                    <a:ext uri="{FF2B5EF4-FFF2-40B4-BE49-F238E27FC236}">
                      <a16:creationId xmlns:a16="http://schemas.microsoft.com/office/drawing/2014/main" id="{E3E0B9CA-D66D-BBD2-908E-F44F77CB06C1}"/>
                    </a:ext>
                  </a:extLst>
                </p:cNvPr>
                <p:cNvSpPr txBox="1"/>
                <p:nvPr/>
              </p:nvSpPr>
              <p:spPr>
                <a:xfrm>
                  <a:off x="6320804" y="1583298"/>
                  <a:ext cx="232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el-GR" sz="1400" i="1" smtClean="0">
                                <a:latin typeface="Cambria Math" panose="02040503050406030204" pitchFamily="18" charset="0"/>
                              </a:rPr>
                              <m:t>𝛼</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95" name="TextBox 111">
                  <a:extLst>
                    <a:ext uri="{FF2B5EF4-FFF2-40B4-BE49-F238E27FC236}">
                      <a16:creationId xmlns:a16="http://schemas.microsoft.com/office/drawing/2014/main" id="{E3E0B9CA-D66D-BBD2-908E-F44F77CB06C1}"/>
                    </a:ext>
                  </a:extLst>
                </p:cNvPr>
                <p:cNvSpPr txBox="1">
                  <a:spLocks noRot="1" noChangeAspect="1" noMove="1" noResize="1" noEditPoints="1" noAdjustHandles="1" noChangeArrowheads="1" noChangeShapeType="1" noTextEdit="1"/>
                </p:cNvSpPr>
                <p:nvPr/>
              </p:nvSpPr>
              <p:spPr>
                <a:xfrm>
                  <a:off x="6320804" y="1583298"/>
                  <a:ext cx="232178" cy="215444"/>
                </a:xfrm>
                <a:prstGeom prst="rect">
                  <a:avLst/>
                </a:prstGeom>
                <a:blipFill>
                  <a:blip r:embed="rId14"/>
                  <a:stretch>
                    <a:fillRect l="-18421" b="-857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6" name="TextBox 111">
                  <a:extLst>
                    <a:ext uri="{FF2B5EF4-FFF2-40B4-BE49-F238E27FC236}">
                      <a16:creationId xmlns:a16="http://schemas.microsoft.com/office/drawing/2014/main" id="{A37E4C53-D2E7-1EB9-8451-30B5D8D3AC3F}"/>
                    </a:ext>
                  </a:extLst>
                </p:cNvPr>
                <p:cNvSpPr txBox="1"/>
                <p:nvPr/>
              </p:nvSpPr>
              <p:spPr>
                <a:xfrm>
                  <a:off x="6296786" y="2140065"/>
                  <a:ext cx="232178" cy="243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𝑉</m:t>
                            </m:r>
                          </m:e>
                          <m:sub>
                            <m:r>
                              <a:rPr lang="el-GR" sz="1400" i="1" smtClean="0">
                                <a:latin typeface="Cambria Math" panose="02040503050406030204" pitchFamily="18" charset="0"/>
                              </a:rPr>
                              <m:t>𝛽</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96" name="TextBox 111">
                  <a:extLst>
                    <a:ext uri="{FF2B5EF4-FFF2-40B4-BE49-F238E27FC236}">
                      <a16:creationId xmlns:a16="http://schemas.microsoft.com/office/drawing/2014/main" id="{A37E4C53-D2E7-1EB9-8451-30B5D8D3AC3F}"/>
                    </a:ext>
                  </a:extLst>
                </p:cNvPr>
                <p:cNvSpPr txBox="1">
                  <a:spLocks noRot="1" noChangeAspect="1" noMove="1" noResize="1" noEditPoints="1" noAdjustHandles="1" noChangeArrowheads="1" noChangeShapeType="1" noTextEdit="1"/>
                </p:cNvSpPr>
                <p:nvPr/>
              </p:nvSpPr>
              <p:spPr>
                <a:xfrm>
                  <a:off x="6296786" y="2140065"/>
                  <a:ext cx="232178" cy="243528"/>
                </a:xfrm>
                <a:prstGeom prst="rect">
                  <a:avLst/>
                </a:prstGeom>
                <a:blipFill>
                  <a:blip r:embed="rId15"/>
                  <a:stretch>
                    <a:fillRect l="-18421" r="-5263" b="-25000"/>
                  </a:stretch>
                </a:blipFill>
              </p:spPr>
              <p:txBody>
                <a:bodyPr/>
                <a:lstStyle/>
                <a:p>
                  <a:r>
                    <a:rPr lang="vi-VN">
                      <a:noFill/>
                    </a:rPr>
                    <a:t> </a:t>
                  </a:r>
                </a:p>
              </p:txBody>
            </p:sp>
          </mc:Fallback>
        </mc:AlternateContent>
        <p:cxnSp>
          <p:nvCxnSpPr>
            <p:cNvPr id="146" name="Đường kết nối: Mũi tên Gấp khúc 30">
              <a:extLst>
                <a:ext uri="{FF2B5EF4-FFF2-40B4-BE49-F238E27FC236}">
                  <a16:creationId xmlns:a16="http://schemas.microsoft.com/office/drawing/2014/main" id="{A29BB5A0-E4D8-2A2F-D27F-114331EB243E}"/>
                </a:ext>
              </a:extLst>
            </p:cNvPr>
            <p:cNvCxnSpPr>
              <a:cxnSpLocks/>
            </p:cNvCxnSpPr>
            <p:nvPr/>
          </p:nvCxnSpPr>
          <p:spPr>
            <a:xfrm flipV="1">
              <a:off x="6096000" y="2482311"/>
              <a:ext cx="0" cy="45976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1" name="Nhóm 20">
              <a:extLst>
                <a:ext uri="{FF2B5EF4-FFF2-40B4-BE49-F238E27FC236}">
                  <a16:creationId xmlns:a16="http://schemas.microsoft.com/office/drawing/2014/main" id="{A79F4E0D-8E0A-ADAE-9A83-8CECA662E775}"/>
                </a:ext>
              </a:extLst>
            </p:cNvPr>
            <p:cNvGrpSpPr/>
            <p:nvPr/>
          </p:nvGrpSpPr>
          <p:grpSpPr>
            <a:xfrm>
              <a:off x="6558720" y="1692081"/>
              <a:ext cx="753981" cy="847361"/>
              <a:chOff x="4831610" y="2703871"/>
              <a:chExt cx="623149" cy="481781"/>
            </a:xfrm>
          </p:grpSpPr>
          <p:sp>
            <p:nvSpPr>
              <p:cNvPr id="112" name="Hình chữ nhật 21">
                <a:extLst>
                  <a:ext uri="{FF2B5EF4-FFF2-40B4-BE49-F238E27FC236}">
                    <a16:creationId xmlns:a16="http://schemas.microsoft.com/office/drawing/2014/main" id="{5A2D431D-4575-3C52-96FB-A8707D541AD5}"/>
                  </a:ext>
                </a:extLst>
              </p:cNvPr>
              <p:cNvSpPr/>
              <p:nvPr/>
            </p:nvSpPr>
            <p:spPr>
              <a:xfrm>
                <a:off x="4886632" y="2703871"/>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113" name="Rectangle 81">
                <a:extLst>
                  <a:ext uri="{FF2B5EF4-FFF2-40B4-BE49-F238E27FC236}">
                    <a16:creationId xmlns:a16="http://schemas.microsoft.com/office/drawing/2014/main" id="{61FAA1E5-6879-2451-3689-8962C3403833}"/>
                  </a:ext>
                </a:extLst>
              </p:cNvPr>
              <p:cNvSpPr/>
              <p:nvPr/>
            </p:nvSpPr>
            <p:spPr>
              <a:xfrm>
                <a:off x="4831610" y="2824019"/>
                <a:ext cx="623149" cy="244988"/>
              </a:xfrm>
              <a:prstGeom prst="rect">
                <a:avLst/>
              </a:prstGeom>
            </p:spPr>
            <p:txBody>
              <a:bodyPr wrap="square">
                <a:spAutoFit/>
              </a:bodyPr>
              <a:lstStyle/>
              <a:p>
                <a:pPr algn="ctr"/>
                <a:r>
                  <a:rPr lang="vi-VN" sz="1100" dirty="0">
                    <a:latin typeface="+mj-lt"/>
                  </a:rPr>
                  <a:t>Điều chế SVPWM</a:t>
                </a:r>
                <a:endParaRPr lang="en-GB" sz="1100" dirty="0">
                  <a:latin typeface="+mj-lt"/>
                </a:endParaRPr>
              </a:p>
            </p:txBody>
          </p:sp>
        </p:grpSp>
        <p:cxnSp>
          <p:nvCxnSpPr>
            <p:cNvPr id="114" name="Straight Arrow Connector 29">
              <a:extLst>
                <a:ext uri="{FF2B5EF4-FFF2-40B4-BE49-F238E27FC236}">
                  <a16:creationId xmlns:a16="http://schemas.microsoft.com/office/drawing/2014/main" id="{9023CAA3-3C0A-0D9D-9D9C-A913940B4173}"/>
                </a:ext>
              </a:extLst>
            </p:cNvPr>
            <p:cNvCxnSpPr>
              <a:cxnSpLocks/>
            </p:cNvCxnSpPr>
            <p:nvPr/>
          </p:nvCxnSpPr>
          <p:spPr>
            <a:xfrm flipV="1">
              <a:off x="7251598" y="183430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29">
              <a:extLst>
                <a:ext uri="{FF2B5EF4-FFF2-40B4-BE49-F238E27FC236}">
                  <a16:creationId xmlns:a16="http://schemas.microsoft.com/office/drawing/2014/main" id="{6987A23C-F9EB-0992-FA52-7936B6339358}"/>
                </a:ext>
              </a:extLst>
            </p:cNvPr>
            <p:cNvCxnSpPr>
              <a:cxnSpLocks/>
            </p:cNvCxnSpPr>
            <p:nvPr/>
          </p:nvCxnSpPr>
          <p:spPr>
            <a:xfrm flipV="1">
              <a:off x="7239018" y="2402886"/>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29">
              <a:extLst>
                <a:ext uri="{FF2B5EF4-FFF2-40B4-BE49-F238E27FC236}">
                  <a16:creationId xmlns:a16="http://schemas.microsoft.com/office/drawing/2014/main" id="{CE0D0417-0221-C84D-A6DC-8A11104D275D}"/>
                </a:ext>
              </a:extLst>
            </p:cNvPr>
            <p:cNvCxnSpPr>
              <a:cxnSpLocks/>
            </p:cNvCxnSpPr>
            <p:nvPr/>
          </p:nvCxnSpPr>
          <p:spPr>
            <a:xfrm flipV="1">
              <a:off x="4409985" y="2265847"/>
              <a:ext cx="676318" cy="247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11">
                  <a:extLst>
                    <a:ext uri="{FF2B5EF4-FFF2-40B4-BE49-F238E27FC236}">
                      <a16:creationId xmlns:a16="http://schemas.microsoft.com/office/drawing/2014/main" id="{9181832D-2A8F-001C-0B38-C2EE9D0A1E61}"/>
                    </a:ext>
                  </a:extLst>
                </p:cNvPr>
                <p:cNvSpPr txBox="1"/>
                <p:nvPr/>
              </p:nvSpPr>
              <p:spPr>
                <a:xfrm>
                  <a:off x="4441868" y="2028623"/>
                  <a:ext cx="289369" cy="2201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1400" i="1" smtClean="0">
                                <a:latin typeface="Cambria Math" panose="02040503050406030204" pitchFamily="18" charset="0"/>
                              </a:rPr>
                            </m:ctrlPr>
                          </m:sSubSupPr>
                          <m:e>
                            <m:r>
                              <a:rPr lang="vi-VN" sz="1400" i="1">
                                <a:latin typeface="Cambria Math" panose="02040503050406030204" pitchFamily="18" charset="0"/>
                              </a:rPr>
                              <m:t>𝑖</m:t>
                            </m:r>
                          </m:e>
                          <m:sub>
                            <m:r>
                              <a:rPr lang="vi-VN" sz="1400" i="1">
                                <a:latin typeface="Cambria Math" panose="02040503050406030204" pitchFamily="18" charset="0"/>
                              </a:rPr>
                              <m:t>𝑏</m:t>
                            </m:r>
                          </m:sub>
                          <m:sup>
                            <m:r>
                              <a:rPr lang="vi-VN" sz="1400" b="0" i="1" smtClean="0">
                                <a:latin typeface="Cambria Math" panose="02040503050406030204" pitchFamily="18" charset="0"/>
                              </a:rPr>
                              <m:t>∗</m:t>
                            </m:r>
                          </m:sup>
                        </m:sSubSup>
                      </m:oMath>
                    </m:oMathPara>
                  </a14:m>
                  <a:endParaRPr lang="en-GB" sz="1600" i="1" dirty="0"/>
                </a:p>
              </p:txBody>
            </p:sp>
          </mc:Choice>
          <mc:Fallback xmlns="">
            <p:sp>
              <p:nvSpPr>
                <p:cNvPr id="151" name="TextBox 111">
                  <a:extLst>
                    <a:ext uri="{FF2B5EF4-FFF2-40B4-BE49-F238E27FC236}">
                      <a16:creationId xmlns:a16="http://schemas.microsoft.com/office/drawing/2014/main" id="{9181832D-2A8F-001C-0B38-C2EE9D0A1E61}"/>
                    </a:ext>
                  </a:extLst>
                </p:cNvPr>
                <p:cNvSpPr txBox="1">
                  <a:spLocks noRot="1" noChangeAspect="1" noMove="1" noResize="1" noEditPoints="1" noAdjustHandles="1" noChangeArrowheads="1" noChangeShapeType="1" noTextEdit="1"/>
                </p:cNvSpPr>
                <p:nvPr/>
              </p:nvSpPr>
              <p:spPr>
                <a:xfrm>
                  <a:off x="4441868" y="2028623"/>
                  <a:ext cx="289369" cy="220188"/>
                </a:xfrm>
                <a:prstGeom prst="rect">
                  <a:avLst/>
                </a:prstGeom>
                <a:blipFill>
                  <a:blip r:embed="rId16"/>
                  <a:stretch>
                    <a:fillRect b="-13889"/>
                  </a:stretch>
                </a:blipFill>
              </p:spPr>
              <p:txBody>
                <a:bodyPr/>
                <a:lstStyle/>
                <a:p>
                  <a:r>
                    <a:rPr lang="vi-VN">
                      <a:noFill/>
                    </a:rPr>
                    <a:t> </a:t>
                  </a:r>
                </a:p>
              </p:txBody>
            </p:sp>
          </mc:Fallback>
        </mc:AlternateContent>
        <p:cxnSp>
          <p:nvCxnSpPr>
            <p:cNvPr id="226" name="Đường nối Thẳng 225">
              <a:extLst>
                <a:ext uri="{FF2B5EF4-FFF2-40B4-BE49-F238E27FC236}">
                  <a16:creationId xmlns:a16="http://schemas.microsoft.com/office/drawing/2014/main" id="{A02350A7-F814-466B-5988-C7EE34EF665F}"/>
                </a:ext>
              </a:extLst>
            </p:cNvPr>
            <p:cNvCxnSpPr>
              <a:cxnSpLocks/>
            </p:cNvCxnSpPr>
            <p:nvPr/>
          </p:nvCxnSpPr>
          <p:spPr>
            <a:xfrm>
              <a:off x="6096000" y="2942072"/>
              <a:ext cx="275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Đường nối Thẳng 227">
              <a:extLst>
                <a:ext uri="{FF2B5EF4-FFF2-40B4-BE49-F238E27FC236}">
                  <a16:creationId xmlns:a16="http://schemas.microsoft.com/office/drawing/2014/main" id="{6C933E4F-F56B-6B6B-383A-285329218995}"/>
                </a:ext>
              </a:extLst>
            </p:cNvPr>
            <p:cNvCxnSpPr>
              <a:cxnSpLocks/>
            </p:cNvCxnSpPr>
            <p:nvPr/>
          </p:nvCxnSpPr>
          <p:spPr>
            <a:xfrm>
              <a:off x="8845236" y="2646767"/>
              <a:ext cx="0" cy="295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Đường kết nối: Mũi tên Gấp khúc 30">
              <a:extLst>
                <a:ext uri="{FF2B5EF4-FFF2-40B4-BE49-F238E27FC236}">
                  <a16:creationId xmlns:a16="http://schemas.microsoft.com/office/drawing/2014/main" id="{462509B0-1839-52CE-B884-8C967D23FCCF}"/>
                </a:ext>
              </a:extLst>
            </p:cNvPr>
            <p:cNvCxnSpPr>
              <a:cxnSpLocks/>
            </p:cNvCxnSpPr>
            <p:nvPr/>
          </p:nvCxnSpPr>
          <p:spPr>
            <a:xfrm flipV="1">
              <a:off x="5897881" y="2482311"/>
              <a:ext cx="0" cy="7117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Đường nối Thẳng 231">
              <a:extLst>
                <a:ext uri="{FF2B5EF4-FFF2-40B4-BE49-F238E27FC236}">
                  <a16:creationId xmlns:a16="http://schemas.microsoft.com/office/drawing/2014/main" id="{7ADC1CD9-8476-DF53-8C99-5FD36CBB1409}"/>
                </a:ext>
              </a:extLst>
            </p:cNvPr>
            <p:cNvCxnSpPr>
              <a:cxnSpLocks/>
            </p:cNvCxnSpPr>
            <p:nvPr/>
          </p:nvCxnSpPr>
          <p:spPr>
            <a:xfrm>
              <a:off x="5897881" y="3194060"/>
              <a:ext cx="3292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Đường nối Thẳng 232">
              <a:extLst>
                <a:ext uri="{FF2B5EF4-FFF2-40B4-BE49-F238E27FC236}">
                  <a16:creationId xmlns:a16="http://schemas.microsoft.com/office/drawing/2014/main" id="{3436E226-5AAC-539F-B395-4F13E05A9F2E}"/>
                </a:ext>
              </a:extLst>
            </p:cNvPr>
            <p:cNvCxnSpPr>
              <a:cxnSpLocks/>
            </p:cNvCxnSpPr>
            <p:nvPr/>
          </p:nvCxnSpPr>
          <p:spPr>
            <a:xfrm>
              <a:off x="9190325" y="2646767"/>
              <a:ext cx="0" cy="547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7" name="Nhóm 20">
              <a:extLst>
                <a:ext uri="{FF2B5EF4-FFF2-40B4-BE49-F238E27FC236}">
                  <a16:creationId xmlns:a16="http://schemas.microsoft.com/office/drawing/2014/main" id="{926FCC9F-7F4D-A85D-6F66-7F889F55FC85}"/>
                </a:ext>
              </a:extLst>
            </p:cNvPr>
            <p:cNvGrpSpPr/>
            <p:nvPr/>
          </p:nvGrpSpPr>
          <p:grpSpPr>
            <a:xfrm>
              <a:off x="3581882" y="3044154"/>
              <a:ext cx="807692" cy="547293"/>
              <a:chOff x="4852288" y="2686105"/>
              <a:chExt cx="566007" cy="481781"/>
            </a:xfrm>
          </p:grpSpPr>
          <p:sp>
            <p:nvSpPr>
              <p:cNvPr id="238" name="Hình chữ nhật 21">
                <a:extLst>
                  <a:ext uri="{FF2B5EF4-FFF2-40B4-BE49-F238E27FC236}">
                    <a16:creationId xmlns:a16="http://schemas.microsoft.com/office/drawing/2014/main" id="{324C91BE-5FC0-02AA-27AA-C593005FF238}"/>
                  </a:ext>
                </a:extLst>
              </p:cNvPr>
              <p:cNvSpPr/>
              <p:nvPr/>
            </p:nvSpPr>
            <p:spPr>
              <a:xfrm>
                <a:off x="4886632" y="2686105"/>
                <a:ext cx="511278"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239" name="Rectangle 81">
                <a:extLst>
                  <a:ext uri="{FF2B5EF4-FFF2-40B4-BE49-F238E27FC236}">
                    <a16:creationId xmlns:a16="http://schemas.microsoft.com/office/drawing/2014/main" id="{967AF95C-6F59-B054-163E-C349B9773555}"/>
                  </a:ext>
                </a:extLst>
              </p:cNvPr>
              <p:cNvSpPr/>
              <p:nvPr/>
            </p:nvSpPr>
            <p:spPr>
              <a:xfrm>
                <a:off x="4852288" y="2737340"/>
                <a:ext cx="566007" cy="379309"/>
              </a:xfrm>
              <a:prstGeom prst="rect">
                <a:avLst/>
              </a:prstGeom>
            </p:spPr>
            <p:txBody>
              <a:bodyPr wrap="square">
                <a:spAutoFit/>
              </a:bodyPr>
              <a:lstStyle/>
              <a:p>
                <a:pPr algn="ctr"/>
                <a:r>
                  <a:rPr lang="vi-VN" sz="1100" dirty="0">
                    <a:latin typeface="+mj-lt"/>
                  </a:rPr>
                  <a:t>Vòng khóa pha (PLL)</a:t>
                </a:r>
                <a:endParaRPr lang="en-GB" sz="1100" dirty="0">
                  <a:latin typeface="+mj-lt"/>
                </a:endParaRPr>
              </a:p>
            </p:txBody>
          </p:sp>
        </p:grpSp>
        <p:cxnSp>
          <p:nvCxnSpPr>
            <p:cNvPr id="240" name="Straight Arrow Connector 29">
              <a:extLst>
                <a:ext uri="{FF2B5EF4-FFF2-40B4-BE49-F238E27FC236}">
                  <a16:creationId xmlns:a16="http://schemas.microsoft.com/office/drawing/2014/main" id="{1351A564-8DEC-1B18-1EAB-8BC891CC3312}"/>
                </a:ext>
              </a:extLst>
            </p:cNvPr>
            <p:cNvCxnSpPr>
              <a:cxnSpLocks/>
              <a:stCxn id="238" idx="0"/>
              <a:endCxn id="8" idx="2"/>
            </p:cNvCxnSpPr>
            <p:nvPr/>
          </p:nvCxnSpPr>
          <p:spPr>
            <a:xfrm flipV="1">
              <a:off x="3995688" y="2484626"/>
              <a:ext cx="1290" cy="55952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Đường kết nối: Mũi tên Gấp khúc 30">
              <a:extLst>
                <a:ext uri="{FF2B5EF4-FFF2-40B4-BE49-F238E27FC236}">
                  <a16:creationId xmlns:a16="http://schemas.microsoft.com/office/drawing/2014/main" id="{2FA1BE2F-4151-7B28-76EA-70A20D362DC5}"/>
                </a:ext>
              </a:extLst>
            </p:cNvPr>
            <p:cNvCxnSpPr>
              <a:cxnSpLocks/>
            </p:cNvCxnSpPr>
            <p:nvPr/>
          </p:nvCxnSpPr>
          <p:spPr>
            <a:xfrm rot="10800000" flipV="1">
              <a:off x="4360577" y="2481706"/>
              <a:ext cx="922214" cy="645458"/>
            </a:xfrm>
            <a:prstGeom prst="bentConnector3">
              <a:avLst>
                <a:gd name="adj1" fmla="val -67"/>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Đường kết nối: Mũi tên Gấp khúc 30">
              <a:extLst>
                <a:ext uri="{FF2B5EF4-FFF2-40B4-BE49-F238E27FC236}">
                  <a16:creationId xmlns:a16="http://schemas.microsoft.com/office/drawing/2014/main" id="{A03A1E0C-CEB6-9197-2750-5060AAE07AC4}"/>
                </a:ext>
              </a:extLst>
            </p:cNvPr>
            <p:cNvCxnSpPr>
              <a:cxnSpLocks/>
            </p:cNvCxnSpPr>
            <p:nvPr/>
          </p:nvCxnSpPr>
          <p:spPr>
            <a:xfrm rot="10800000" flipV="1">
              <a:off x="4366024" y="2488444"/>
              <a:ext cx="1170523" cy="1019652"/>
            </a:xfrm>
            <a:prstGeom prst="bentConnector3">
              <a:avLst>
                <a:gd name="adj1" fmla="val -27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5" name="Hộp Văn bản 254">
                  <a:extLst>
                    <a:ext uri="{FF2B5EF4-FFF2-40B4-BE49-F238E27FC236}">
                      <a16:creationId xmlns:a16="http://schemas.microsoft.com/office/drawing/2014/main" id="{65E36F99-7EFA-18E2-4523-AE5D8F7D3C59}"/>
                    </a:ext>
                  </a:extLst>
                </p:cNvPr>
                <p:cNvSpPr txBox="1"/>
                <p:nvPr/>
              </p:nvSpPr>
              <p:spPr>
                <a:xfrm>
                  <a:off x="4532151" y="2884521"/>
                  <a:ext cx="442044" cy="2274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400" i="1">
                                <a:latin typeface="Cambria Math" panose="02040503050406030204" pitchFamily="18" charset="0"/>
                              </a:rPr>
                            </m:ctrlPr>
                          </m:sSubPr>
                          <m:e>
                            <m:acc>
                              <m:accPr>
                                <m:chr m:val="̂"/>
                                <m:ctrlPr>
                                  <a:rPr lang="vi-VN" sz="1400" i="1">
                                    <a:latin typeface="Cambria Math" panose="02040503050406030204" pitchFamily="18" charset="0"/>
                                  </a:rPr>
                                </m:ctrlPr>
                              </m:accPr>
                              <m:e>
                                <m:r>
                                  <a:rPr lang="vi-VN" sz="1400" i="1">
                                    <a:latin typeface="Cambria Math" panose="02040503050406030204" pitchFamily="18" charset="0"/>
                                  </a:rPr>
                                  <m:t>𝑒𝑚𝑓</m:t>
                                </m:r>
                              </m:e>
                            </m:acc>
                          </m:e>
                          <m:sub>
                            <m:r>
                              <a:rPr lang="vi-VN" sz="1400" i="1">
                                <a:latin typeface="Cambria Math" panose="02040503050406030204" pitchFamily="18" charset="0"/>
                              </a:rPr>
                              <m:t>𝑎</m:t>
                            </m:r>
                          </m:sub>
                        </m:sSub>
                      </m:oMath>
                    </m:oMathPara>
                  </a14:m>
                  <a:endParaRPr lang="vi-VN" sz="1400" i="1" dirty="0">
                    <a:latin typeface="+mj-lt"/>
                  </a:endParaRPr>
                </a:p>
              </p:txBody>
            </p:sp>
          </mc:Choice>
          <mc:Fallback xmlns="">
            <p:sp>
              <p:nvSpPr>
                <p:cNvPr id="255" name="Hộp Văn bản 254">
                  <a:extLst>
                    <a:ext uri="{FF2B5EF4-FFF2-40B4-BE49-F238E27FC236}">
                      <a16:creationId xmlns:a16="http://schemas.microsoft.com/office/drawing/2014/main" id="{65E36F99-7EFA-18E2-4523-AE5D8F7D3C59}"/>
                    </a:ext>
                  </a:extLst>
                </p:cNvPr>
                <p:cNvSpPr txBox="1">
                  <a:spLocks noRot="1" noChangeAspect="1" noMove="1" noResize="1" noEditPoints="1" noAdjustHandles="1" noChangeArrowheads="1" noChangeShapeType="1" noTextEdit="1"/>
                </p:cNvSpPr>
                <p:nvPr/>
              </p:nvSpPr>
              <p:spPr>
                <a:xfrm>
                  <a:off x="4532151" y="2884521"/>
                  <a:ext cx="442044" cy="227498"/>
                </a:xfrm>
                <a:prstGeom prst="rect">
                  <a:avLst/>
                </a:prstGeom>
                <a:blipFill>
                  <a:blip r:embed="rId17"/>
                  <a:stretch>
                    <a:fillRect l="-10959" t="-21053" r="-21918" b="-3157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56" name="Hộp Văn bản 255">
                  <a:extLst>
                    <a:ext uri="{FF2B5EF4-FFF2-40B4-BE49-F238E27FC236}">
                      <a16:creationId xmlns:a16="http://schemas.microsoft.com/office/drawing/2014/main" id="{87179E2B-E8D2-36B1-A5E7-433AB13AA4AD}"/>
                    </a:ext>
                  </a:extLst>
                </p:cNvPr>
                <p:cNvSpPr txBox="1"/>
                <p:nvPr/>
              </p:nvSpPr>
              <p:spPr>
                <a:xfrm>
                  <a:off x="4523494" y="3259922"/>
                  <a:ext cx="446212" cy="2274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400" i="1">
                                <a:latin typeface="Cambria Math" panose="02040503050406030204" pitchFamily="18" charset="0"/>
                              </a:rPr>
                            </m:ctrlPr>
                          </m:sSubPr>
                          <m:e>
                            <m:acc>
                              <m:accPr>
                                <m:chr m:val="̂"/>
                                <m:ctrlPr>
                                  <a:rPr lang="vi-VN" sz="1400" i="1">
                                    <a:latin typeface="Cambria Math" panose="02040503050406030204" pitchFamily="18" charset="0"/>
                                  </a:rPr>
                                </m:ctrlPr>
                              </m:accPr>
                              <m:e>
                                <m:r>
                                  <a:rPr lang="vi-VN" sz="1400" i="1">
                                    <a:latin typeface="Cambria Math" panose="02040503050406030204" pitchFamily="18" charset="0"/>
                                  </a:rPr>
                                  <m:t>𝑒𝑚𝑓</m:t>
                                </m:r>
                              </m:e>
                            </m:acc>
                          </m:e>
                          <m:sub>
                            <m:r>
                              <a:rPr lang="vi-VN" sz="1400" i="1">
                                <a:latin typeface="Cambria Math" panose="02040503050406030204" pitchFamily="18" charset="0"/>
                              </a:rPr>
                              <m:t>𝑏</m:t>
                            </m:r>
                          </m:sub>
                        </m:sSub>
                      </m:oMath>
                    </m:oMathPara>
                  </a14:m>
                  <a:endParaRPr lang="vi-VN" sz="1400" i="1" dirty="0">
                    <a:latin typeface="+mj-lt"/>
                  </a:endParaRPr>
                </a:p>
              </p:txBody>
            </p:sp>
          </mc:Choice>
          <mc:Fallback xmlns="">
            <p:sp>
              <p:nvSpPr>
                <p:cNvPr id="256" name="Hộp Văn bản 255">
                  <a:extLst>
                    <a:ext uri="{FF2B5EF4-FFF2-40B4-BE49-F238E27FC236}">
                      <a16:creationId xmlns:a16="http://schemas.microsoft.com/office/drawing/2014/main" id="{87179E2B-E8D2-36B1-A5E7-433AB13AA4AD}"/>
                    </a:ext>
                  </a:extLst>
                </p:cNvPr>
                <p:cNvSpPr txBox="1">
                  <a:spLocks noRot="1" noChangeAspect="1" noMove="1" noResize="1" noEditPoints="1" noAdjustHandles="1" noChangeArrowheads="1" noChangeShapeType="1" noTextEdit="1"/>
                </p:cNvSpPr>
                <p:nvPr/>
              </p:nvSpPr>
              <p:spPr>
                <a:xfrm>
                  <a:off x="4523494" y="3259922"/>
                  <a:ext cx="446212" cy="227498"/>
                </a:xfrm>
                <a:prstGeom prst="rect">
                  <a:avLst/>
                </a:prstGeom>
                <a:blipFill>
                  <a:blip r:embed="rId18"/>
                  <a:stretch>
                    <a:fillRect l="-10959" t="-24324" r="-23288" b="-3243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57" name="Hộp Văn bản 256">
                  <a:extLst>
                    <a:ext uri="{FF2B5EF4-FFF2-40B4-BE49-F238E27FC236}">
                      <a16:creationId xmlns:a16="http://schemas.microsoft.com/office/drawing/2014/main" id="{E29371C4-93EC-30F7-7D8A-401B90C0A34B}"/>
                    </a:ext>
                  </a:extLst>
                </p:cNvPr>
                <p:cNvSpPr txBox="1"/>
                <p:nvPr/>
              </p:nvSpPr>
              <p:spPr>
                <a:xfrm>
                  <a:off x="4034320" y="2549452"/>
                  <a:ext cx="155940" cy="2245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sz="1400" i="1" dirty="0" smtClean="0">
                                <a:solidFill>
                                  <a:schemeClr val="tx1"/>
                                </a:solidFill>
                                <a:latin typeface="Cambria Math" panose="02040503050406030204" pitchFamily="18" charset="0"/>
                              </a:rPr>
                            </m:ctrlPr>
                          </m:accPr>
                          <m:e>
                            <m:r>
                              <a:rPr lang="vi-VN" sz="1400" i="1" dirty="0">
                                <a:solidFill>
                                  <a:schemeClr val="tx1"/>
                                </a:solidFill>
                                <a:latin typeface="Cambria Math" panose="02040503050406030204" pitchFamily="18" charset="0"/>
                              </a:rPr>
                              <m:t>𝜃</m:t>
                            </m:r>
                          </m:e>
                        </m:acc>
                      </m:oMath>
                    </m:oMathPara>
                  </a14:m>
                  <a:endParaRPr lang="vi-VN" sz="1400" dirty="0"/>
                </a:p>
              </p:txBody>
            </p:sp>
          </mc:Choice>
          <mc:Fallback xmlns="">
            <p:sp>
              <p:nvSpPr>
                <p:cNvPr id="257" name="Hộp Văn bản 256">
                  <a:extLst>
                    <a:ext uri="{FF2B5EF4-FFF2-40B4-BE49-F238E27FC236}">
                      <a16:creationId xmlns:a16="http://schemas.microsoft.com/office/drawing/2014/main" id="{E29371C4-93EC-30F7-7D8A-401B90C0A34B}"/>
                    </a:ext>
                  </a:extLst>
                </p:cNvPr>
                <p:cNvSpPr txBox="1">
                  <a:spLocks noRot="1" noChangeAspect="1" noMove="1" noResize="1" noEditPoints="1" noAdjustHandles="1" noChangeArrowheads="1" noChangeShapeType="1" noTextEdit="1"/>
                </p:cNvSpPr>
                <p:nvPr/>
              </p:nvSpPr>
              <p:spPr>
                <a:xfrm>
                  <a:off x="4034320" y="2549452"/>
                  <a:ext cx="155940" cy="224549"/>
                </a:xfrm>
                <a:prstGeom prst="rect">
                  <a:avLst/>
                </a:prstGeom>
                <a:blipFill>
                  <a:blip r:embed="rId19"/>
                  <a:stretch>
                    <a:fillRect l="-28000" t="-21622" r="-76000" b="-1081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58" name="Hộp Văn bản 257">
                  <a:extLst>
                    <a:ext uri="{FF2B5EF4-FFF2-40B4-BE49-F238E27FC236}">
                      <a16:creationId xmlns:a16="http://schemas.microsoft.com/office/drawing/2014/main" id="{FBF4CF31-1F53-C8BE-43EA-F06331A934B6}"/>
                    </a:ext>
                  </a:extLst>
                </p:cNvPr>
                <p:cNvSpPr txBox="1"/>
                <p:nvPr/>
              </p:nvSpPr>
              <p:spPr>
                <a:xfrm>
                  <a:off x="2165640" y="2625890"/>
                  <a:ext cx="42591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vi-VN" sz="1400" i="1" dirty="0" smtClean="0">
                                <a:solidFill>
                                  <a:schemeClr val="tx1"/>
                                </a:solidFill>
                                <a:latin typeface="Cambria Math" panose="02040503050406030204" pitchFamily="18" charset="0"/>
                              </a:rPr>
                            </m:ctrlPr>
                          </m:accPr>
                          <m:e>
                            <m:r>
                              <a:rPr lang="vi-VN" sz="1400" i="1" dirty="0" smtClean="0">
                                <a:solidFill>
                                  <a:schemeClr val="tx1"/>
                                </a:solidFill>
                                <a:latin typeface="Cambria Math" panose="02040503050406030204" pitchFamily="18" charset="0"/>
                              </a:rPr>
                              <m:t>𝜔</m:t>
                            </m:r>
                          </m:e>
                        </m:acc>
                      </m:oMath>
                    </m:oMathPara>
                  </a14:m>
                  <a:endParaRPr lang="vi-VN" sz="1400" dirty="0"/>
                </a:p>
              </p:txBody>
            </p:sp>
          </mc:Choice>
          <mc:Fallback xmlns="">
            <p:sp>
              <p:nvSpPr>
                <p:cNvPr id="258" name="Hộp Văn bản 257">
                  <a:extLst>
                    <a:ext uri="{FF2B5EF4-FFF2-40B4-BE49-F238E27FC236}">
                      <a16:creationId xmlns:a16="http://schemas.microsoft.com/office/drawing/2014/main" id="{FBF4CF31-1F53-C8BE-43EA-F06331A934B6}"/>
                    </a:ext>
                  </a:extLst>
                </p:cNvPr>
                <p:cNvSpPr txBox="1">
                  <a:spLocks noRot="1" noChangeAspect="1" noMove="1" noResize="1" noEditPoints="1" noAdjustHandles="1" noChangeArrowheads="1" noChangeShapeType="1" noTextEdit="1"/>
                </p:cNvSpPr>
                <p:nvPr/>
              </p:nvSpPr>
              <p:spPr>
                <a:xfrm>
                  <a:off x="2165640" y="2625890"/>
                  <a:ext cx="425917" cy="215444"/>
                </a:xfrm>
                <a:prstGeom prst="rect">
                  <a:avLst/>
                </a:prstGeom>
                <a:blipFill>
                  <a:blip r:embed="rId20"/>
                  <a:stretch>
                    <a:fillRect t="-25714" r="-55714"/>
                  </a:stretch>
                </a:blipFill>
              </p:spPr>
              <p:txBody>
                <a:bodyPr/>
                <a:lstStyle/>
                <a:p>
                  <a:r>
                    <a:rPr lang="vi-VN">
                      <a:noFill/>
                    </a:rPr>
                    <a:t> </a:t>
                  </a:r>
                </a:p>
              </p:txBody>
            </p:sp>
          </mc:Fallback>
        </mc:AlternateContent>
        <p:cxnSp>
          <p:nvCxnSpPr>
            <p:cNvPr id="259" name="Đường kết nối: Mũi tên Gấp khúc 30">
              <a:extLst>
                <a:ext uri="{FF2B5EF4-FFF2-40B4-BE49-F238E27FC236}">
                  <a16:creationId xmlns:a16="http://schemas.microsoft.com/office/drawing/2014/main" id="{E4F0E170-C17F-587B-4656-4EF71B928CCD}"/>
                </a:ext>
              </a:extLst>
            </p:cNvPr>
            <p:cNvCxnSpPr>
              <a:cxnSpLocks/>
              <a:stCxn id="238" idx="1"/>
              <a:endCxn id="21" idx="4"/>
            </p:cNvCxnSpPr>
            <p:nvPr/>
          </p:nvCxnSpPr>
          <p:spPr>
            <a:xfrm rot="10800000">
              <a:off x="2232957" y="2227995"/>
              <a:ext cx="1397934" cy="1089807"/>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9">
              <a:extLst>
                <a:ext uri="{FF2B5EF4-FFF2-40B4-BE49-F238E27FC236}">
                  <a16:creationId xmlns:a16="http://schemas.microsoft.com/office/drawing/2014/main" id="{9E57642E-071E-8E41-E9DD-FFCACD32310A}"/>
                </a:ext>
              </a:extLst>
            </p:cNvPr>
            <p:cNvCxnSpPr>
              <a:cxnSpLocks/>
            </p:cNvCxnSpPr>
            <p:nvPr/>
          </p:nvCxnSpPr>
          <p:spPr>
            <a:xfrm flipV="1">
              <a:off x="7241268" y="2033984"/>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9">
              <a:extLst>
                <a:ext uri="{FF2B5EF4-FFF2-40B4-BE49-F238E27FC236}">
                  <a16:creationId xmlns:a16="http://schemas.microsoft.com/office/drawing/2014/main" id="{036746B9-3F6C-801E-E41A-C986CCB0306C}"/>
                </a:ext>
              </a:extLst>
            </p:cNvPr>
            <p:cNvCxnSpPr>
              <a:cxnSpLocks/>
            </p:cNvCxnSpPr>
            <p:nvPr/>
          </p:nvCxnSpPr>
          <p:spPr>
            <a:xfrm flipV="1">
              <a:off x="7239978" y="2221771"/>
              <a:ext cx="360002" cy="1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Hộp Văn bản 81">
                  <a:extLst>
                    <a:ext uri="{FF2B5EF4-FFF2-40B4-BE49-F238E27FC236}">
                      <a16:creationId xmlns:a16="http://schemas.microsoft.com/office/drawing/2014/main" id="{9748C003-39C8-9C38-B2FD-DAF0D7A4B01A}"/>
                    </a:ext>
                  </a:extLst>
                </p:cNvPr>
                <p:cNvSpPr txBox="1"/>
                <p:nvPr/>
              </p:nvSpPr>
              <p:spPr>
                <a:xfrm>
                  <a:off x="6955546" y="3001580"/>
                  <a:ext cx="360002"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200" i="1" dirty="0" smtClean="0">
                                <a:latin typeface="Cambria Math" panose="02040503050406030204" pitchFamily="18" charset="0"/>
                              </a:rPr>
                            </m:ctrlPr>
                          </m:sSubPr>
                          <m:e>
                            <m:r>
                              <a:rPr lang="vi-VN" sz="1200" i="1" dirty="0">
                                <a:latin typeface="Cambria Math" panose="02040503050406030204" pitchFamily="18" charset="0"/>
                              </a:rPr>
                              <m:t>𝑖</m:t>
                            </m:r>
                          </m:e>
                          <m:sub>
                            <m:r>
                              <a:rPr lang="vi-VN" sz="1200" i="1" dirty="0">
                                <a:latin typeface="Cambria Math" panose="02040503050406030204" pitchFamily="18" charset="0"/>
                              </a:rPr>
                              <m:t>𝑏</m:t>
                            </m:r>
                          </m:sub>
                        </m:sSub>
                      </m:oMath>
                    </m:oMathPara>
                  </a14:m>
                  <a:endParaRPr lang="vi-VN" i="1" dirty="0"/>
                </a:p>
              </p:txBody>
            </p:sp>
          </mc:Choice>
          <mc:Fallback xmlns="">
            <p:sp>
              <p:nvSpPr>
                <p:cNvPr id="265" name="Hộp Văn bản 81">
                  <a:extLst>
                    <a:ext uri="{FF2B5EF4-FFF2-40B4-BE49-F238E27FC236}">
                      <a16:creationId xmlns:a16="http://schemas.microsoft.com/office/drawing/2014/main" id="{9748C003-39C8-9C38-B2FD-DAF0D7A4B01A}"/>
                    </a:ext>
                  </a:extLst>
                </p:cNvPr>
                <p:cNvSpPr txBox="1">
                  <a:spLocks noRot="1" noChangeAspect="1" noMove="1" noResize="1" noEditPoints="1" noAdjustHandles="1" noChangeArrowheads="1" noChangeShapeType="1" noTextEdit="1"/>
                </p:cNvSpPr>
                <p:nvPr/>
              </p:nvSpPr>
              <p:spPr>
                <a:xfrm>
                  <a:off x="6955546" y="3001580"/>
                  <a:ext cx="360002" cy="184666"/>
                </a:xfrm>
                <a:prstGeom prst="rect">
                  <a:avLst/>
                </a:prstGeom>
                <a:blipFill>
                  <a:blip r:embed="rId21"/>
                  <a:stretch>
                    <a:fillRect b="-16129"/>
                  </a:stretch>
                </a:blipFill>
              </p:spPr>
              <p:txBody>
                <a:bodyPr/>
                <a:lstStyle/>
                <a:p>
                  <a:r>
                    <a:rPr lang="vi-VN">
                      <a:noFill/>
                    </a:rPr>
                    <a:t> </a:t>
                  </a:r>
                </a:p>
              </p:txBody>
            </p:sp>
          </mc:Fallback>
        </mc:AlternateContent>
      </p:grpSp>
    </p:spTree>
    <p:extLst>
      <p:ext uri="{BB962C8B-B14F-4D97-AF65-F5344CB8AC3E}">
        <p14:creationId xmlns:p14="http://schemas.microsoft.com/office/powerpoint/2010/main" val="334493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56B4F236-054E-E5F0-9E6C-D0D34BAA4AD3}"/>
              </a:ext>
            </a:extLst>
          </p:cNvPr>
          <p:cNvGrpSpPr/>
          <p:nvPr/>
        </p:nvGrpSpPr>
        <p:grpSpPr>
          <a:xfrm>
            <a:off x="4361355" y="3549953"/>
            <a:ext cx="511278" cy="481781"/>
            <a:chOff x="4886632" y="2703871"/>
            <a:chExt cx="511278" cy="481781"/>
          </a:xfrm>
          <a:solidFill>
            <a:schemeClr val="accent4">
              <a:lumMod val="20000"/>
              <a:lumOff val="80000"/>
            </a:schemeClr>
          </a:solidFill>
        </p:grpSpPr>
        <p:sp>
          <p:nvSpPr>
            <p:cNvPr id="2" name="Hình chữ nhật 1">
              <a:extLst>
                <a:ext uri="{FF2B5EF4-FFF2-40B4-BE49-F238E27FC236}">
                  <a16:creationId xmlns:a16="http://schemas.microsoft.com/office/drawing/2014/main" id="{D7D3D6FB-8F6E-204B-E916-9691FE48B408}"/>
                </a:ext>
              </a:extLst>
            </p:cNvPr>
            <p:cNvSpPr/>
            <p:nvPr/>
          </p:nvSpPr>
          <p:spPr>
            <a:xfrm>
              <a:off x="4886632" y="2703871"/>
              <a:ext cx="511278" cy="481781"/>
            </a:xfrm>
            <a:prstGeom prst="rect">
              <a:avLst/>
            </a:prstGeom>
            <a:grp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p:sp>
          <p:nvSpPr>
            <p:cNvPr id="3" name="Rectangle 81">
              <a:extLst>
                <a:ext uri="{FF2B5EF4-FFF2-40B4-BE49-F238E27FC236}">
                  <a16:creationId xmlns:a16="http://schemas.microsoft.com/office/drawing/2014/main" id="{6F136582-9E45-AF2C-C9D5-5E7E797AF3FA}"/>
                </a:ext>
              </a:extLst>
            </p:cNvPr>
            <p:cNvSpPr/>
            <p:nvPr/>
          </p:nvSpPr>
          <p:spPr>
            <a:xfrm>
              <a:off x="4958567" y="2775484"/>
              <a:ext cx="367408" cy="338554"/>
            </a:xfrm>
            <a:prstGeom prst="rect">
              <a:avLst/>
            </a:prstGeom>
            <a:grpFill/>
          </p:spPr>
          <p:txBody>
            <a:bodyPr wrap="none">
              <a:spAutoFit/>
            </a:bodyPr>
            <a:lstStyle/>
            <a:p>
              <a:r>
                <a:rPr lang="vi-VN" sz="1600" dirty="0">
                  <a:latin typeface="+mj-lt"/>
                </a:rPr>
                <a:t>PI</a:t>
              </a:r>
              <a:endParaRPr lang="en-GB" sz="1600" dirty="0">
                <a:latin typeface="+mj-lt"/>
              </a:endParaRPr>
            </a:p>
          </p:txBody>
        </p:sp>
      </p:grpSp>
      <p:cxnSp>
        <p:nvCxnSpPr>
          <p:cNvPr id="11" name="Straight Arrow Connector 29">
            <a:extLst>
              <a:ext uri="{FF2B5EF4-FFF2-40B4-BE49-F238E27FC236}">
                <a16:creationId xmlns:a16="http://schemas.microsoft.com/office/drawing/2014/main" id="{8A44F4E2-DC0C-EE75-38CA-7FF635D2CD1B}"/>
              </a:ext>
            </a:extLst>
          </p:cNvPr>
          <p:cNvCxnSpPr>
            <a:cxnSpLocks/>
            <a:stCxn id="32" idx="6"/>
          </p:cNvCxnSpPr>
          <p:nvPr/>
        </p:nvCxnSpPr>
        <p:spPr>
          <a:xfrm>
            <a:off x="3896145" y="3790845"/>
            <a:ext cx="46880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Nhóm 18">
            <a:extLst>
              <a:ext uri="{FF2B5EF4-FFF2-40B4-BE49-F238E27FC236}">
                <a16:creationId xmlns:a16="http://schemas.microsoft.com/office/drawing/2014/main" id="{1A5D9719-18BA-8F52-9DD2-1C916570F95F}"/>
              </a:ext>
            </a:extLst>
          </p:cNvPr>
          <p:cNvGrpSpPr/>
          <p:nvPr/>
        </p:nvGrpSpPr>
        <p:grpSpPr>
          <a:xfrm>
            <a:off x="5741452" y="3463642"/>
            <a:ext cx="1152491" cy="654402"/>
            <a:chOff x="5341583" y="3475279"/>
            <a:chExt cx="1152491" cy="654402"/>
          </a:xfrm>
        </p:grpSpPr>
        <p:sp>
          <p:nvSpPr>
            <p:cNvPr id="15" name="Hình chữ nhật 14">
              <a:extLst>
                <a:ext uri="{FF2B5EF4-FFF2-40B4-BE49-F238E27FC236}">
                  <a16:creationId xmlns:a16="http://schemas.microsoft.com/office/drawing/2014/main" id="{5D165A55-76E5-6F2F-9566-C961120C76FF}"/>
                </a:ext>
              </a:extLst>
            </p:cNvPr>
            <p:cNvSpPr/>
            <p:nvPr/>
          </p:nvSpPr>
          <p:spPr>
            <a:xfrm>
              <a:off x="5341583" y="3475279"/>
              <a:ext cx="1152491" cy="654402"/>
            </a:xfrm>
            <a:prstGeom prst="rect">
              <a:avLst/>
            </a:prstGeom>
            <a:solidFill>
              <a:schemeClr val="accent5">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16" name="Rectangle 81">
                  <a:extLst>
                    <a:ext uri="{FF2B5EF4-FFF2-40B4-BE49-F238E27FC236}">
                      <a16:creationId xmlns:a16="http://schemas.microsoft.com/office/drawing/2014/main" id="{937617E5-21A3-D3F0-69ED-64B4D0B2A275}"/>
                    </a:ext>
                  </a:extLst>
                </p:cNvPr>
                <p:cNvSpPr/>
                <p:nvPr/>
              </p:nvSpPr>
              <p:spPr>
                <a:xfrm>
                  <a:off x="5409270" y="3500347"/>
                  <a:ext cx="1037976" cy="5952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600" b="1" i="1" smtClean="0">
                                <a:latin typeface="Cambria Math" panose="02040503050406030204" pitchFamily="18" charset="0"/>
                              </a:rPr>
                            </m:ctrlPr>
                          </m:fPr>
                          <m:num>
                            <m:r>
                              <a:rPr lang="vi-VN" sz="1600" b="1" i="1">
                                <a:latin typeface="Cambria Math" panose="02040503050406030204" pitchFamily="18" charset="0"/>
                              </a:rPr>
                              <m:t>𝟏</m:t>
                            </m:r>
                          </m:num>
                          <m:den>
                            <m:sSub>
                              <m:sSubPr>
                                <m:ctrlPr>
                                  <a:rPr lang="vi-VN" b="1" i="1">
                                    <a:latin typeface="Cambria Math" panose="02040503050406030204" pitchFamily="18" charset="0"/>
                                  </a:rPr>
                                </m:ctrlPr>
                              </m:sSubPr>
                              <m:e>
                                <m:r>
                                  <a:rPr lang="vi-VN" b="1" i="1">
                                    <a:latin typeface="Cambria Math" panose="02040503050406030204" pitchFamily="18" charset="0"/>
                                  </a:rPr>
                                  <m:t>𝑻</m:t>
                                </m:r>
                              </m:e>
                              <m:sub>
                                <m:r>
                                  <a:rPr lang="vi-VN" b="1" i="1">
                                    <a:latin typeface="Cambria Math" panose="02040503050406030204" pitchFamily="18" charset="0"/>
                                  </a:rPr>
                                  <m:t>𝑫</m:t>
                                </m:r>
                              </m:sub>
                            </m:sSub>
                            <m:r>
                              <a:rPr lang="vi-VN" b="1" i="1">
                                <a:latin typeface="Cambria Math" panose="02040503050406030204" pitchFamily="18" charset="0"/>
                              </a:rPr>
                              <m:t>𝒔</m:t>
                            </m:r>
                            <m:r>
                              <a:rPr lang="vi-VN" b="1" i="1" smtClean="0">
                                <a:latin typeface="Cambria Math" panose="02040503050406030204" pitchFamily="18" charset="0"/>
                              </a:rPr>
                              <m:t>+</m:t>
                            </m:r>
                            <m:r>
                              <a:rPr lang="vi-VN" b="1" i="1">
                                <a:latin typeface="Cambria Math" panose="02040503050406030204" pitchFamily="18" charset="0"/>
                              </a:rPr>
                              <m:t>𝟏</m:t>
                            </m:r>
                          </m:den>
                        </m:f>
                      </m:oMath>
                    </m:oMathPara>
                  </a14:m>
                  <a:endParaRPr lang="en-GB" sz="1600" b="1" dirty="0">
                    <a:latin typeface="+mj-lt"/>
                  </a:endParaRPr>
                </a:p>
              </p:txBody>
            </p:sp>
          </mc:Choice>
          <mc:Fallback xmlns="">
            <p:sp>
              <p:nvSpPr>
                <p:cNvPr id="16" name="Rectangle 81">
                  <a:extLst>
                    <a:ext uri="{FF2B5EF4-FFF2-40B4-BE49-F238E27FC236}">
                      <a16:creationId xmlns:a16="http://schemas.microsoft.com/office/drawing/2014/main" id="{937617E5-21A3-D3F0-69ED-64B4D0B2A275}"/>
                    </a:ext>
                  </a:extLst>
                </p:cNvPr>
                <p:cNvSpPr>
                  <a:spLocks noRot="1" noChangeAspect="1" noMove="1" noResize="1" noEditPoints="1" noAdjustHandles="1" noChangeArrowheads="1" noChangeShapeType="1" noTextEdit="1"/>
                </p:cNvSpPr>
                <p:nvPr/>
              </p:nvSpPr>
              <p:spPr>
                <a:xfrm>
                  <a:off x="5409270" y="3500347"/>
                  <a:ext cx="1037976" cy="595228"/>
                </a:xfrm>
                <a:prstGeom prst="rect">
                  <a:avLst/>
                </a:prstGeom>
                <a:blipFill>
                  <a:blip r:embed="rId2"/>
                  <a:stretch>
                    <a:fillRect/>
                  </a:stretch>
                </a:blipFill>
              </p:spPr>
              <p:txBody>
                <a:bodyPr/>
                <a:lstStyle/>
                <a:p>
                  <a:r>
                    <a:rPr lang="vi-VN">
                      <a:noFill/>
                    </a:rPr>
                    <a:t> </a:t>
                  </a:r>
                </a:p>
              </p:txBody>
            </p:sp>
          </mc:Fallback>
        </mc:AlternateContent>
      </p:grpSp>
      <p:cxnSp>
        <p:nvCxnSpPr>
          <p:cNvPr id="70" name="Đường kết nối: Mũi tên Gấp khúc 69">
            <a:extLst>
              <a:ext uri="{FF2B5EF4-FFF2-40B4-BE49-F238E27FC236}">
                <a16:creationId xmlns:a16="http://schemas.microsoft.com/office/drawing/2014/main" id="{4EBE7750-CA55-54E7-48D8-34BC5EE6BA0E}"/>
              </a:ext>
            </a:extLst>
          </p:cNvPr>
          <p:cNvCxnSpPr>
            <a:cxnSpLocks/>
            <a:endCxn id="32" idx="4"/>
          </p:cNvCxnSpPr>
          <p:nvPr/>
        </p:nvCxnSpPr>
        <p:spPr>
          <a:xfrm rot="10800000" flipV="1">
            <a:off x="3777317" y="3802479"/>
            <a:ext cx="4886566" cy="111335"/>
          </a:xfrm>
          <a:prstGeom prst="bentConnector4">
            <a:avLst>
              <a:gd name="adj1" fmla="val 184"/>
              <a:gd name="adj2" fmla="val 78368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Nhóm 48">
            <a:extLst>
              <a:ext uri="{FF2B5EF4-FFF2-40B4-BE49-F238E27FC236}">
                <a16:creationId xmlns:a16="http://schemas.microsoft.com/office/drawing/2014/main" id="{8A46211C-89BE-3CA8-AB80-CA26646ED7D3}"/>
              </a:ext>
            </a:extLst>
          </p:cNvPr>
          <p:cNvGrpSpPr/>
          <p:nvPr/>
        </p:nvGrpSpPr>
        <p:grpSpPr>
          <a:xfrm>
            <a:off x="3658489" y="3667874"/>
            <a:ext cx="237656" cy="245941"/>
            <a:chOff x="3995254" y="2022357"/>
            <a:chExt cx="237656" cy="245941"/>
          </a:xfrm>
        </p:grpSpPr>
        <p:sp>
          <p:nvSpPr>
            <p:cNvPr id="32" name="Hình Bầu dục 40">
              <a:extLst>
                <a:ext uri="{FF2B5EF4-FFF2-40B4-BE49-F238E27FC236}">
                  <a16:creationId xmlns:a16="http://schemas.microsoft.com/office/drawing/2014/main" id="{F017BCC2-CE40-6200-1A36-D88A1479BC63}"/>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33" name="Đường nối Thẳng 43">
              <a:extLst>
                <a:ext uri="{FF2B5EF4-FFF2-40B4-BE49-F238E27FC236}">
                  <a16:creationId xmlns:a16="http://schemas.microsoft.com/office/drawing/2014/main" id="{1C7F4F8A-EF16-DA9B-1271-94124A7714F3}"/>
                </a:ext>
              </a:extLst>
            </p:cNvPr>
            <p:cNvCxnSpPr>
              <a:stCxn id="32" idx="1"/>
              <a:endCxn id="32"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Đường nối Thẳng 44">
              <a:extLst>
                <a:ext uri="{FF2B5EF4-FFF2-40B4-BE49-F238E27FC236}">
                  <a16:creationId xmlns:a16="http://schemas.microsoft.com/office/drawing/2014/main" id="{49627329-0EE2-82B0-4F80-E23E27BCF73F}"/>
                </a:ext>
              </a:extLst>
            </p:cNvPr>
            <p:cNvCxnSpPr>
              <a:cxnSpLocks/>
              <a:stCxn id="32" idx="3"/>
              <a:endCxn id="32"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Hộp Văn bản 52">
                <a:extLst>
                  <a:ext uri="{FF2B5EF4-FFF2-40B4-BE49-F238E27FC236}">
                    <a16:creationId xmlns:a16="http://schemas.microsoft.com/office/drawing/2014/main" id="{ABC48180-6BB8-9757-E302-32D75C3D644B}"/>
                  </a:ext>
                </a:extLst>
              </p:cNvPr>
              <p:cNvSpPr txBox="1"/>
              <p:nvPr/>
            </p:nvSpPr>
            <p:spPr>
              <a:xfrm>
                <a:off x="3547783" y="3924469"/>
                <a:ext cx="179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400" b="0" i="1" smtClean="0">
                          <a:latin typeface="Cambria Math" panose="02040503050406030204" pitchFamily="18" charset="0"/>
                        </a:rPr>
                        <m:t>−</m:t>
                      </m:r>
                    </m:oMath>
                  </m:oMathPara>
                </a14:m>
                <a:endParaRPr lang="vi-VN" sz="1600" i="1" dirty="0">
                  <a:latin typeface="+mj-lt"/>
                </a:endParaRPr>
              </a:p>
            </p:txBody>
          </p:sp>
        </mc:Choice>
        <mc:Fallback xmlns="">
          <p:sp>
            <p:nvSpPr>
              <p:cNvPr id="53" name="Hộp Văn bản 52">
                <a:extLst>
                  <a:ext uri="{FF2B5EF4-FFF2-40B4-BE49-F238E27FC236}">
                    <a16:creationId xmlns:a16="http://schemas.microsoft.com/office/drawing/2014/main" id="{ABC48180-6BB8-9757-E302-32D75C3D644B}"/>
                  </a:ext>
                </a:extLst>
              </p:cNvPr>
              <p:cNvSpPr txBox="1">
                <a:spLocks noRot="1" noChangeAspect="1" noMove="1" noResize="1" noEditPoints="1" noAdjustHandles="1" noChangeArrowheads="1" noChangeShapeType="1" noTextEdit="1"/>
              </p:cNvSpPr>
              <p:nvPr/>
            </p:nvSpPr>
            <p:spPr>
              <a:xfrm>
                <a:off x="3547783" y="3924469"/>
                <a:ext cx="179536" cy="215444"/>
              </a:xfrm>
              <a:prstGeom prst="rect">
                <a:avLst/>
              </a:prstGeom>
              <a:blipFill>
                <a:blip r:embed="rId3"/>
                <a:stretch>
                  <a:fillRect l="-3448" r="-689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4" name="Hộp Văn bản 53">
                <a:extLst>
                  <a:ext uri="{FF2B5EF4-FFF2-40B4-BE49-F238E27FC236}">
                    <a16:creationId xmlns:a16="http://schemas.microsoft.com/office/drawing/2014/main" id="{670DD7C6-1AE4-0C1D-1B95-D72CB71892EB}"/>
                  </a:ext>
                </a:extLst>
              </p:cNvPr>
              <p:cNvSpPr txBox="1"/>
              <p:nvPr/>
            </p:nvSpPr>
            <p:spPr>
              <a:xfrm>
                <a:off x="3483962" y="3515623"/>
                <a:ext cx="179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400" b="0" i="1" smtClean="0">
                          <a:latin typeface="Cambria Math" panose="02040503050406030204" pitchFamily="18" charset="0"/>
                        </a:rPr>
                        <m:t>+</m:t>
                      </m:r>
                    </m:oMath>
                  </m:oMathPara>
                </a14:m>
                <a:endParaRPr lang="vi-VN" sz="1400" i="1" dirty="0">
                  <a:latin typeface="+mj-lt"/>
                </a:endParaRPr>
              </a:p>
            </p:txBody>
          </p:sp>
        </mc:Choice>
        <mc:Fallback xmlns="">
          <p:sp>
            <p:nvSpPr>
              <p:cNvPr id="54" name="Hộp Văn bản 53">
                <a:extLst>
                  <a:ext uri="{FF2B5EF4-FFF2-40B4-BE49-F238E27FC236}">
                    <a16:creationId xmlns:a16="http://schemas.microsoft.com/office/drawing/2014/main" id="{670DD7C6-1AE4-0C1D-1B95-D72CB71892EB}"/>
                  </a:ext>
                </a:extLst>
              </p:cNvPr>
              <p:cNvSpPr txBox="1">
                <a:spLocks noRot="1" noChangeAspect="1" noMove="1" noResize="1" noEditPoints="1" noAdjustHandles="1" noChangeArrowheads="1" noChangeShapeType="1" noTextEdit="1"/>
              </p:cNvSpPr>
              <p:nvPr/>
            </p:nvSpPr>
            <p:spPr>
              <a:xfrm>
                <a:off x="3483962" y="3515623"/>
                <a:ext cx="179536" cy="215444"/>
              </a:xfrm>
              <a:prstGeom prst="rect">
                <a:avLst/>
              </a:prstGeom>
              <a:blipFill>
                <a:blip r:embed="rId4"/>
                <a:stretch>
                  <a:fillRect l="-20690" r="-20690" b="-8571"/>
                </a:stretch>
              </a:blipFill>
            </p:spPr>
            <p:txBody>
              <a:bodyPr/>
              <a:lstStyle/>
              <a:p>
                <a:r>
                  <a:rPr lang="vi-VN">
                    <a:noFill/>
                  </a:rPr>
                  <a:t> </a:t>
                </a:r>
              </a:p>
            </p:txBody>
          </p:sp>
        </mc:Fallback>
      </mc:AlternateContent>
      <p:cxnSp>
        <p:nvCxnSpPr>
          <p:cNvPr id="9" name="Straight Arrow Connector 29">
            <a:extLst>
              <a:ext uri="{FF2B5EF4-FFF2-40B4-BE49-F238E27FC236}">
                <a16:creationId xmlns:a16="http://schemas.microsoft.com/office/drawing/2014/main" id="{66286F99-DD6C-62CE-02C8-75356C9615CA}"/>
              </a:ext>
            </a:extLst>
          </p:cNvPr>
          <p:cNvCxnSpPr>
            <a:cxnSpLocks/>
            <a:endCxn id="15" idx="1"/>
          </p:cNvCxnSpPr>
          <p:nvPr/>
        </p:nvCxnSpPr>
        <p:spPr>
          <a:xfrm>
            <a:off x="4872633" y="3790843"/>
            <a:ext cx="868819"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29">
            <a:extLst>
              <a:ext uri="{FF2B5EF4-FFF2-40B4-BE49-F238E27FC236}">
                <a16:creationId xmlns:a16="http://schemas.microsoft.com/office/drawing/2014/main" id="{FD05CECC-AA82-0CB9-0C31-3C5F1EB76329}"/>
              </a:ext>
            </a:extLst>
          </p:cNvPr>
          <p:cNvCxnSpPr>
            <a:cxnSpLocks/>
          </p:cNvCxnSpPr>
          <p:nvPr/>
        </p:nvCxnSpPr>
        <p:spPr>
          <a:xfrm>
            <a:off x="6903720" y="3802480"/>
            <a:ext cx="37669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Nhóm 26">
            <a:extLst>
              <a:ext uri="{FF2B5EF4-FFF2-40B4-BE49-F238E27FC236}">
                <a16:creationId xmlns:a16="http://schemas.microsoft.com/office/drawing/2014/main" id="{9B42682B-5799-4864-8C47-0D050EE6F728}"/>
              </a:ext>
            </a:extLst>
          </p:cNvPr>
          <p:cNvGrpSpPr/>
          <p:nvPr/>
        </p:nvGrpSpPr>
        <p:grpSpPr>
          <a:xfrm>
            <a:off x="7276989" y="3463642"/>
            <a:ext cx="1152491" cy="654402"/>
            <a:chOff x="5341583" y="3475279"/>
            <a:chExt cx="1152491" cy="654402"/>
          </a:xfrm>
        </p:grpSpPr>
        <p:sp>
          <p:nvSpPr>
            <p:cNvPr id="28" name="Hình chữ nhật 27">
              <a:extLst>
                <a:ext uri="{FF2B5EF4-FFF2-40B4-BE49-F238E27FC236}">
                  <a16:creationId xmlns:a16="http://schemas.microsoft.com/office/drawing/2014/main" id="{BE4F5CD1-0BB9-9D66-4526-D568C5458A7B}"/>
                </a:ext>
              </a:extLst>
            </p:cNvPr>
            <p:cNvSpPr/>
            <p:nvPr/>
          </p:nvSpPr>
          <p:spPr>
            <a:xfrm>
              <a:off x="5341583" y="3475279"/>
              <a:ext cx="1152491" cy="654402"/>
            </a:xfrm>
            <a:prstGeom prst="rect">
              <a:avLst/>
            </a:prstGeom>
            <a:solidFill>
              <a:schemeClr val="accent6">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29" name="Rectangle 81">
                  <a:extLst>
                    <a:ext uri="{FF2B5EF4-FFF2-40B4-BE49-F238E27FC236}">
                      <a16:creationId xmlns:a16="http://schemas.microsoft.com/office/drawing/2014/main" id="{D260B6CB-F67C-0E64-7F8E-CEF8CD69A0A6}"/>
                    </a:ext>
                  </a:extLst>
                </p:cNvPr>
                <p:cNvSpPr/>
                <p:nvPr/>
              </p:nvSpPr>
              <p:spPr>
                <a:xfrm>
                  <a:off x="5454647" y="3507997"/>
                  <a:ext cx="971740" cy="5952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600" b="1" i="1" smtClean="0">
                                <a:latin typeface="Cambria Math" panose="02040503050406030204" pitchFamily="18" charset="0"/>
                              </a:rPr>
                            </m:ctrlPr>
                          </m:fPr>
                          <m:num>
                            <m:sSub>
                              <m:sSubPr>
                                <m:ctrlPr>
                                  <a:rPr lang="vi-VN" sz="1600" b="1" i="1">
                                    <a:latin typeface="Cambria Math" panose="02040503050406030204" pitchFamily="18" charset="0"/>
                                  </a:rPr>
                                </m:ctrlPr>
                              </m:sSubPr>
                              <m:e>
                                <m:r>
                                  <a:rPr lang="vi-VN" sz="1600" b="1" i="1" smtClean="0">
                                    <a:latin typeface="Cambria Math" panose="02040503050406030204" pitchFamily="18" charset="0"/>
                                  </a:rPr>
                                  <m:t>𝑲</m:t>
                                </m:r>
                              </m:e>
                              <m:sub>
                                <m:r>
                                  <a:rPr lang="vi-VN" sz="1600" b="1" i="1">
                                    <a:latin typeface="Cambria Math" panose="02040503050406030204" pitchFamily="18" charset="0"/>
                                  </a:rPr>
                                  <m:t>𝒎</m:t>
                                </m:r>
                              </m:sub>
                            </m:sSub>
                          </m:num>
                          <m:den>
                            <m:r>
                              <a:rPr lang="vi-VN" b="1" i="1" smtClean="0">
                                <a:latin typeface="Cambria Math" panose="02040503050406030204" pitchFamily="18" charset="0"/>
                              </a:rPr>
                              <m:t>𝒔</m:t>
                            </m:r>
                            <m:r>
                              <a:rPr lang="vi-VN" b="1" i="1" smtClean="0">
                                <a:latin typeface="Cambria Math" panose="02040503050406030204" pitchFamily="18" charset="0"/>
                              </a:rPr>
                              <m:t>.</m:t>
                            </m:r>
                            <m:r>
                              <a:rPr lang="vi-VN" b="1" i="1">
                                <a:latin typeface="Cambria Math" panose="02040503050406030204" pitchFamily="18" charset="0"/>
                              </a:rPr>
                              <m:t>𝑱</m:t>
                            </m:r>
                            <m:r>
                              <a:rPr lang="vi-VN" b="1" i="1" smtClean="0">
                                <a:latin typeface="Cambria Math" panose="02040503050406030204" pitchFamily="18" charset="0"/>
                              </a:rPr>
                              <m:t>+</m:t>
                            </m:r>
                            <m:r>
                              <a:rPr lang="vi-VN" b="1" i="1">
                                <a:latin typeface="Cambria Math" panose="02040503050406030204" pitchFamily="18" charset="0"/>
                              </a:rPr>
                              <m:t>𝑩</m:t>
                            </m:r>
                          </m:den>
                        </m:f>
                      </m:oMath>
                    </m:oMathPara>
                  </a14:m>
                  <a:endParaRPr lang="en-GB" sz="1600" b="1" i="1" dirty="0">
                    <a:latin typeface="+mj-lt"/>
                  </a:endParaRPr>
                </a:p>
              </p:txBody>
            </p:sp>
          </mc:Choice>
          <mc:Fallback xmlns="">
            <p:sp>
              <p:nvSpPr>
                <p:cNvPr id="29" name="Rectangle 81">
                  <a:extLst>
                    <a:ext uri="{FF2B5EF4-FFF2-40B4-BE49-F238E27FC236}">
                      <a16:creationId xmlns:a16="http://schemas.microsoft.com/office/drawing/2014/main" id="{D260B6CB-F67C-0E64-7F8E-CEF8CD69A0A6}"/>
                    </a:ext>
                  </a:extLst>
                </p:cNvPr>
                <p:cNvSpPr>
                  <a:spLocks noRot="1" noChangeAspect="1" noMove="1" noResize="1" noEditPoints="1" noAdjustHandles="1" noChangeArrowheads="1" noChangeShapeType="1" noTextEdit="1"/>
                </p:cNvSpPr>
                <p:nvPr/>
              </p:nvSpPr>
              <p:spPr>
                <a:xfrm>
                  <a:off x="5454647" y="3507997"/>
                  <a:ext cx="971740" cy="595291"/>
                </a:xfrm>
                <a:prstGeom prst="rect">
                  <a:avLst/>
                </a:prstGeom>
                <a:blipFill>
                  <a:blip r:embed="rId5"/>
                  <a:stretch>
                    <a:fillRect/>
                  </a:stretch>
                </a:blipFill>
              </p:spPr>
              <p:txBody>
                <a:bodyPr/>
                <a:lstStyle/>
                <a:p>
                  <a:r>
                    <a:rPr lang="vi-VN">
                      <a:noFill/>
                    </a:rPr>
                    <a:t> </a:t>
                  </a:r>
                </a:p>
              </p:txBody>
            </p:sp>
          </mc:Fallback>
        </mc:AlternateContent>
      </p:grpSp>
      <p:cxnSp>
        <p:nvCxnSpPr>
          <p:cNvPr id="35" name="Straight Arrow Connector 29">
            <a:extLst>
              <a:ext uri="{FF2B5EF4-FFF2-40B4-BE49-F238E27FC236}">
                <a16:creationId xmlns:a16="http://schemas.microsoft.com/office/drawing/2014/main" id="{C251B381-446D-5192-B217-F33F78C1FBB2}"/>
              </a:ext>
            </a:extLst>
          </p:cNvPr>
          <p:cNvCxnSpPr>
            <a:cxnSpLocks/>
          </p:cNvCxnSpPr>
          <p:nvPr/>
        </p:nvCxnSpPr>
        <p:spPr>
          <a:xfrm>
            <a:off x="8429480" y="3802480"/>
            <a:ext cx="46880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9">
            <a:extLst>
              <a:ext uri="{FF2B5EF4-FFF2-40B4-BE49-F238E27FC236}">
                <a16:creationId xmlns:a16="http://schemas.microsoft.com/office/drawing/2014/main" id="{25FC64C9-C7F0-0D51-6482-3C5BBFAA2D0D}"/>
              </a:ext>
            </a:extLst>
          </p:cNvPr>
          <p:cNvCxnSpPr>
            <a:cxnSpLocks/>
          </p:cNvCxnSpPr>
          <p:nvPr/>
        </p:nvCxnSpPr>
        <p:spPr>
          <a:xfrm>
            <a:off x="3181568" y="3802478"/>
            <a:ext cx="46880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Hộp Văn bản 49">
                <a:extLst>
                  <a:ext uri="{FF2B5EF4-FFF2-40B4-BE49-F238E27FC236}">
                    <a16:creationId xmlns:a16="http://schemas.microsoft.com/office/drawing/2014/main" id="{549ED4AE-8D71-8FA2-2A06-B5F8201F712D}"/>
                  </a:ext>
                </a:extLst>
              </p:cNvPr>
              <p:cNvSpPr txBox="1"/>
              <p:nvPr/>
            </p:nvSpPr>
            <p:spPr>
              <a:xfrm>
                <a:off x="2524843" y="3498596"/>
                <a:ext cx="153957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vi-VN" sz="1600" i="1" smtClean="0">
                              <a:latin typeface="Cambria Math" panose="02040503050406030204" pitchFamily="18" charset="0"/>
                            </a:rPr>
                          </m:ctrlPr>
                        </m:sSupPr>
                        <m:e>
                          <m:r>
                            <a:rPr lang="vi-VN" sz="1600" i="1" dirty="0">
                              <a:latin typeface="Cambria Math" panose="02040503050406030204" pitchFamily="18" charset="0"/>
                            </a:rPr>
                            <m:t>𝜔</m:t>
                          </m:r>
                        </m:e>
                        <m:sup>
                          <m:r>
                            <a:rPr lang="vi-VN" sz="1600" b="0" i="1" smtClean="0">
                              <a:latin typeface="Cambria Math" panose="02040503050406030204" pitchFamily="18" charset="0"/>
                            </a:rPr>
                            <m:t>∗</m:t>
                          </m:r>
                        </m:sup>
                      </m:sSup>
                    </m:oMath>
                  </m:oMathPara>
                </a14:m>
                <a:endParaRPr lang="vi-VN" dirty="0"/>
              </a:p>
            </p:txBody>
          </p:sp>
        </mc:Choice>
        <mc:Fallback>
          <p:sp>
            <p:nvSpPr>
              <p:cNvPr id="50" name="Hộp Văn bản 49">
                <a:extLst>
                  <a:ext uri="{FF2B5EF4-FFF2-40B4-BE49-F238E27FC236}">
                    <a16:creationId xmlns:a16="http://schemas.microsoft.com/office/drawing/2014/main" id="{549ED4AE-8D71-8FA2-2A06-B5F8201F712D}"/>
                  </a:ext>
                </a:extLst>
              </p:cNvPr>
              <p:cNvSpPr txBox="1">
                <a:spLocks noRot="1" noChangeAspect="1" noMove="1" noResize="1" noEditPoints="1" noAdjustHandles="1" noChangeArrowheads="1" noChangeShapeType="1" noTextEdit="1"/>
              </p:cNvSpPr>
              <p:nvPr/>
            </p:nvSpPr>
            <p:spPr>
              <a:xfrm>
                <a:off x="2524843" y="3498596"/>
                <a:ext cx="1539577" cy="338554"/>
              </a:xfrm>
              <a:prstGeom prst="rect">
                <a:avLst/>
              </a:prstGeom>
              <a:blipFill>
                <a:blip r:embed="rId6"/>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1" name="Hộp Văn bản 50">
                <a:extLst>
                  <a:ext uri="{FF2B5EF4-FFF2-40B4-BE49-F238E27FC236}">
                    <a16:creationId xmlns:a16="http://schemas.microsoft.com/office/drawing/2014/main" id="{DAA43A98-EED3-6CDB-20E4-9C46C6877EBC}"/>
                  </a:ext>
                </a:extLst>
              </p:cNvPr>
              <p:cNvSpPr txBox="1"/>
              <p:nvPr/>
            </p:nvSpPr>
            <p:spPr>
              <a:xfrm>
                <a:off x="8539121" y="3405984"/>
                <a:ext cx="41237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600" i="1" dirty="0" smtClean="0">
                          <a:latin typeface="Cambria Math" panose="02040503050406030204" pitchFamily="18" charset="0"/>
                        </a:rPr>
                        <m:t>𝜔</m:t>
                      </m:r>
                    </m:oMath>
                  </m:oMathPara>
                </a14:m>
                <a:endParaRPr lang="vi-VN" sz="2000" dirty="0"/>
              </a:p>
            </p:txBody>
          </p:sp>
        </mc:Choice>
        <mc:Fallback xmlns="">
          <p:sp>
            <p:nvSpPr>
              <p:cNvPr id="51" name="Hộp Văn bản 50">
                <a:extLst>
                  <a:ext uri="{FF2B5EF4-FFF2-40B4-BE49-F238E27FC236}">
                    <a16:creationId xmlns:a16="http://schemas.microsoft.com/office/drawing/2014/main" id="{DAA43A98-EED3-6CDB-20E4-9C46C6877EBC}"/>
                  </a:ext>
                </a:extLst>
              </p:cNvPr>
              <p:cNvSpPr txBox="1">
                <a:spLocks noRot="1" noChangeAspect="1" noMove="1" noResize="1" noEditPoints="1" noAdjustHandles="1" noChangeArrowheads="1" noChangeShapeType="1" noTextEdit="1"/>
              </p:cNvSpPr>
              <p:nvPr/>
            </p:nvSpPr>
            <p:spPr>
              <a:xfrm>
                <a:off x="8539121" y="3405984"/>
                <a:ext cx="412376" cy="338554"/>
              </a:xfrm>
              <a:prstGeom prst="rect">
                <a:avLst/>
              </a:prstGeom>
              <a:blipFill>
                <a:blip r:embed="rId7"/>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2" name="Hộp Văn bản 51">
                <a:extLst>
                  <a:ext uri="{FF2B5EF4-FFF2-40B4-BE49-F238E27FC236}">
                    <a16:creationId xmlns:a16="http://schemas.microsoft.com/office/drawing/2014/main" id="{E57378DD-BB2D-BB25-3A8F-03047DCD743D}"/>
                  </a:ext>
                </a:extLst>
              </p:cNvPr>
              <p:cNvSpPr txBox="1"/>
              <p:nvPr/>
            </p:nvSpPr>
            <p:spPr>
              <a:xfrm>
                <a:off x="3890381" y="2133063"/>
                <a:ext cx="5277204" cy="338554"/>
              </a:xfrm>
              <a:prstGeom prst="rect">
                <a:avLst/>
              </a:prstGeom>
              <a:noFill/>
            </p:spPr>
            <p:txBody>
              <a:bodyPr wrap="square">
                <a:spAutoFit/>
              </a:bodyPr>
              <a:lstStyle/>
              <a:p>
                <a14:m>
                  <m:oMath xmlns:m="http://schemas.openxmlformats.org/officeDocument/2006/math">
                    <m:r>
                      <m:rPr>
                        <m:sty m:val="p"/>
                      </m:rPr>
                      <a:rPr lang="vi-VN" sz="1600" i="1" smtClean="0">
                        <a:latin typeface="Cambria Math" panose="02040503050406030204" pitchFamily="18" charset="0"/>
                      </a:rPr>
                      <m:t>H</m:t>
                    </m:r>
                    <m:r>
                      <a:rPr lang="vi-VN" sz="1600" i="1" smtClean="0">
                        <a:latin typeface="Cambria Math" panose="02040503050406030204" pitchFamily="18" charset="0"/>
                      </a:rPr>
                      <m:t>ệ</m:t>
                    </m:r>
                  </m:oMath>
                </a14:m>
                <a:r>
                  <a:rPr lang="vi-VN" sz="1600" dirty="0">
                    <a:latin typeface="+mj-lt"/>
                  </a:rPr>
                  <a:t> thống theo chuẩn tối ưu </a:t>
                </a:r>
                <a:r>
                  <a:rPr lang="vi-VN" sz="1600" dirty="0" err="1">
                    <a:latin typeface="+mj-lt"/>
                  </a:rPr>
                  <a:t>module</a:t>
                </a:r>
                <a:endParaRPr lang="vi-VN" sz="1600" dirty="0">
                  <a:latin typeface="+mj-lt"/>
                </a:endParaRPr>
              </a:p>
            </p:txBody>
          </p:sp>
        </mc:Choice>
        <mc:Fallback xmlns="">
          <p:sp>
            <p:nvSpPr>
              <p:cNvPr id="52" name="Hộp Văn bản 51">
                <a:extLst>
                  <a:ext uri="{FF2B5EF4-FFF2-40B4-BE49-F238E27FC236}">
                    <a16:creationId xmlns:a16="http://schemas.microsoft.com/office/drawing/2014/main" id="{E57378DD-BB2D-BB25-3A8F-03047DCD743D}"/>
                  </a:ext>
                </a:extLst>
              </p:cNvPr>
              <p:cNvSpPr txBox="1">
                <a:spLocks noRot="1" noChangeAspect="1" noMove="1" noResize="1" noEditPoints="1" noAdjustHandles="1" noChangeArrowheads="1" noChangeShapeType="1" noTextEdit="1"/>
              </p:cNvSpPr>
              <p:nvPr/>
            </p:nvSpPr>
            <p:spPr>
              <a:xfrm>
                <a:off x="3890381" y="2133063"/>
                <a:ext cx="5277204" cy="338554"/>
              </a:xfrm>
              <a:prstGeom prst="rect">
                <a:avLst/>
              </a:prstGeom>
              <a:blipFill>
                <a:blip r:embed="rId8"/>
                <a:stretch>
                  <a:fillRect t="-5455" b="-23636"/>
                </a:stretch>
              </a:blipFill>
            </p:spPr>
            <p:txBody>
              <a:bodyPr/>
              <a:lstStyle/>
              <a:p>
                <a:r>
                  <a:rPr lang="vi-VN">
                    <a:noFill/>
                  </a:rPr>
                  <a:t> </a:t>
                </a:r>
              </a:p>
            </p:txBody>
          </p:sp>
        </mc:Fallback>
      </mc:AlternateContent>
      <p:cxnSp>
        <p:nvCxnSpPr>
          <p:cNvPr id="61" name="Straight Arrow Connector 29">
            <a:extLst>
              <a:ext uri="{FF2B5EF4-FFF2-40B4-BE49-F238E27FC236}">
                <a16:creationId xmlns:a16="http://schemas.microsoft.com/office/drawing/2014/main" id="{FCF693EE-88FE-EFFA-8FFC-5DDAC3FBA266}"/>
              </a:ext>
            </a:extLst>
          </p:cNvPr>
          <p:cNvCxnSpPr>
            <a:cxnSpLocks/>
            <a:stCxn id="69" idx="6"/>
          </p:cNvCxnSpPr>
          <p:nvPr/>
        </p:nvCxnSpPr>
        <p:spPr>
          <a:xfrm>
            <a:off x="4009209" y="1177185"/>
            <a:ext cx="46880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Đường kết nối: Mũi tên Gấp khúc 65">
            <a:extLst>
              <a:ext uri="{FF2B5EF4-FFF2-40B4-BE49-F238E27FC236}">
                <a16:creationId xmlns:a16="http://schemas.microsoft.com/office/drawing/2014/main" id="{427D43AC-C171-E310-12D4-B03673A3313B}"/>
              </a:ext>
            </a:extLst>
          </p:cNvPr>
          <p:cNvCxnSpPr>
            <a:cxnSpLocks/>
            <a:endCxn id="69" idx="4"/>
          </p:cNvCxnSpPr>
          <p:nvPr/>
        </p:nvCxnSpPr>
        <p:spPr>
          <a:xfrm rot="10800000" flipV="1">
            <a:off x="3890381" y="1188815"/>
            <a:ext cx="3208676" cy="111339"/>
          </a:xfrm>
          <a:prstGeom prst="bentConnector4">
            <a:avLst>
              <a:gd name="adj1" fmla="val 177"/>
              <a:gd name="adj2" fmla="val 524326"/>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Nhóm 48">
            <a:extLst>
              <a:ext uri="{FF2B5EF4-FFF2-40B4-BE49-F238E27FC236}">
                <a16:creationId xmlns:a16="http://schemas.microsoft.com/office/drawing/2014/main" id="{B16FFE1D-A62B-929D-61F4-1F1AD844B490}"/>
              </a:ext>
            </a:extLst>
          </p:cNvPr>
          <p:cNvGrpSpPr/>
          <p:nvPr/>
        </p:nvGrpSpPr>
        <p:grpSpPr>
          <a:xfrm>
            <a:off x="3771553" y="1054214"/>
            <a:ext cx="237656" cy="245941"/>
            <a:chOff x="3995254" y="2022357"/>
            <a:chExt cx="237656" cy="245941"/>
          </a:xfrm>
        </p:grpSpPr>
        <p:sp>
          <p:nvSpPr>
            <p:cNvPr id="69" name="Hình Bầu dục 40">
              <a:extLst>
                <a:ext uri="{FF2B5EF4-FFF2-40B4-BE49-F238E27FC236}">
                  <a16:creationId xmlns:a16="http://schemas.microsoft.com/office/drawing/2014/main" id="{E60EA363-2451-D172-CA11-B17D0B5C21A8}"/>
                </a:ext>
              </a:extLst>
            </p:cNvPr>
            <p:cNvSpPr/>
            <p:nvPr/>
          </p:nvSpPr>
          <p:spPr>
            <a:xfrm>
              <a:off x="3995254" y="2022357"/>
              <a:ext cx="237656" cy="24594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1" name="Đường nối Thẳng 43">
              <a:extLst>
                <a:ext uri="{FF2B5EF4-FFF2-40B4-BE49-F238E27FC236}">
                  <a16:creationId xmlns:a16="http://schemas.microsoft.com/office/drawing/2014/main" id="{67028462-9648-1329-C82F-6454F2257FDB}"/>
                </a:ext>
              </a:extLst>
            </p:cNvPr>
            <p:cNvCxnSpPr>
              <a:stCxn id="69" idx="1"/>
              <a:endCxn id="69" idx="5"/>
            </p:cNvCxnSpPr>
            <p:nvPr/>
          </p:nvCxnSpPr>
          <p:spPr>
            <a:xfrm>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Đường nối Thẳng 44">
              <a:extLst>
                <a:ext uri="{FF2B5EF4-FFF2-40B4-BE49-F238E27FC236}">
                  <a16:creationId xmlns:a16="http://schemas.microsoft.com/office/drawing/2014/main" id="{4E5EDC3A-34CE-C854-32D3-A7122CF514BD}"/>
                </a:ext>
              </a:extLst>
            </p:cNvPr>
            <p:cNvCxnSpPr>
              <a:cxnSpLocks/>
              <a:stCxn id="69" idx="3"/>
              <a:endCxn id="69" idx="7"/>
            </p:cNvCxnSpPr>
            <p:nvPr/>
          </p:nvCxnSpPr>
          <p:spPr>
            <a:xfrm flipV="1">
              <a:off x="4030058" y="2058374"/>
              <a:ext cx="168048" cy="173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Hộp Văn bản 72">
                <a:extLst>
                  <a:ext uri="{FF2B5EF4-FFF2-40B4-BE49-F238E27FC236}">
                    <a16:creationId xmlns:a16="http://schemas.microsoft.com/office/drawing/2014/main" id="{F6CECED8-ED5E-54B4-E8A9-06917116082A}"/>
                  </a:ext>
                </a:extLst>
              </p:cNvPr>
              <p:cNvSpPr txBox="1"/>
              <p:nvPr/>
            </p:nvSpPr>
            <p:spPr>
              <a:xfrm>
                <a:off x="3660847" y="1310809"/>
                <a:ext cx="179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400" b="0" i="1" smtClean="0">
                          <a:latin typeface="Cambria Math" panose="02040503050406030204" pitchFamily="18" charset="0"/>
                        </a:rPr>
                        <m:t>−</m:t>
                      </m:r>
                    </m:oMath>
                  </m:oMathPara>
                </a14:m>
                <a:endParaRPr lang="vi-VN" sz="1600" i="1" dirty="0">
                  <a:latin typeface="+mj-lt"/>
                </a:endParaRPr>
              </a:p>
            </p:txBody>
          </p:sp>
        </mc:Choice>
        <mc:Fallback xmlns="">
          <p:sp>
            <p:nvSpPr>
              <p:cNvPr id="73" name="Hộp Văn bản 72">
                <a:extLst>
                  <a:ext uri="{FF2B5EF4-FFF2-40B4-BE49-F238E27FC236}">
                    <a16:creationId xmlns:a16="http://schemas.microsoft.com/office/drawing/2014/main" id="{F6CECED8-ED5E-54B4-E8A9-06917116082A}"/>
                  </a:ext>
                </a:extLst>
              </p:cNvPr>
              <p:cNvSpPr txBox="1">
                <a:spLocks noRot="1" noChangeAspect="1" noMove="1" noResize="1" noEditPoints="1" noAdjustHandles="1" noChangeArrowheads="1" noChangeShapeType="1" noTextEdit="1"/>
              </p:cNvSpPr>
              <p:nvPr/>
            </p:nvSpPr>
            <p:spPr>
              <a:xfrm>
                <a:off x="3660847" y="1310809"/>
                <a:ext cx="179536" cy="215444"/>
              </a:xfrm>
              <a:prstGeom prst="rect">
                <a:avLst/>
              </a:prstGeom>
              <a:blipFill>
                <a:blip r:embed="rId3"/>
                <a:stretch>
                  <a:fillRect l="-3448" r="-689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7" name="Hộp Văn bản 76">
                <a:extLst>
                  <a:ext uri="{FF2B5EF4-FFF2-40B4-BE49-F238E27FC236}">
                    <a16:creationId xmlns:a16="http://schemas.microsoft.com/office/drawing/2014/main" id="{C81BF558-79B5-F4E7-BE88-E9BAD6FFD7F8}"/>
                  </a:ext>
                </a:extLst>
              </p:cNvPr>
              <p:cNvSpPr txBox="1"/>
              <p:nvPr/>
            </p:nvSpPr>
            <p:spPr>
              <a:xfrm>
                <a:off x="3597026" y="901963"/>
                <a:ext cx="179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400" b="0" i="1" smtClean="0">
                          <a:latin typeface="Cambria Math" panose="02040503050406030204" pitchFamily="18" charset="0"/>
                        </a:rPr>
                        <m:t>+</m:t>
                      </m:r>
                    </m:oMath>
                  </m:oMathPara>
                </a14:m>
                <a:endParaRPr lang="vi-VN" sz="1400" i="1" dirty="0">
                  <a:latin typeface="+mj-lt"/>
                </a:endParaRPr>
              </a:p>
            </p:txBody>
          </p:sp>
        </mc:Choice>
        <mc:Fallback xmlns="">
          <p:sp>
            <p:nvSpPr>
              <p:cNvPr id="77" name="Hộp Văn bản 76">
                <a:extLst>
                  <a:ext uri="{FF2B5EF4-FFF2-40B4-BE49-F238E27FC236}">
                    <a16:creationId xmlns:a16="http://schemas.microsoft.com/office/drawing/2014/main" id="{C81BF558-79B5-F4E7-BE88-E9BAD6FFD7F8}"/>
                  </a:ext>
                </a:extLst>
              </p:cNvPr>
              <p:cNvSpPr txBox="1">
                <a:spLocks noRot="1" noChangeAspect="1" noMove="1" noResize="1" noEditPoints="1" noAdjustHandles="1" noChangeArrowheads="1" noChangeShapeType="1" noTextEdit="1"/>
              </p:cNvSpPr>
              <p:nvPr/>
            </p:nvSpPr>
            <p:spPr>
              <a:xfrm>
                <a:off x="3597026" y="901963"/>
                <a:ext cx="179536" cy="215444"/>
              </a:xfrm>
              <a:prstGeom prst="rect">
                <a:avLst/>
              </a:prstGeom>
              <a:blipFill>
                <a:blip r:embed="rId9"/>
                <a:stretch>
                  <a:fillRect l="-16667" r="-20000" b="-8571"/>
                </a:stretch>
              </a:blipFill>
            </p:spPr>
            <p:txBody>
              <a:bodyPr/>
              <a:lstStyle/>
              <a:p>
                <a:r>
                  <a:rPr lang="vi-VN">
                    <a:noFill/>
                  </a:rPr>
                  <a:t> </a:t>
                </a:r>
              </a:p>
            </p:txBody>
          </p:sp>
        </mc:Fallback>
      </mc:AlternateContent>
      <p:cxnSp>
        <p:nvCxnSpPr>
          <p:cNvPr id="78" name="Straight Arrow Connector 29">
            <a:extLst>
              <a:ext uri="{FF2B5EF4-FFF2-40B4-BE49-F238E27FC236}">
                <a16:creationId xmlns:a16="http://schemas.microsoft.com/office/drawing/2014/main" id="{4C0FA0FE-3D05-B9FA-C590-99E4C9531170}"/>
              </a:ext>
            </a:extLst>
          </p:cNvPr>
          <p:cNvCxnSpPr>
            <a:cxnSpLocks/>
            <a:endCxn id="96" idx="1"/>
          </p:cNvCxnSpPr>
          <p:nvPr/>
        </p:nvCxnSpPr>
        <p:spPr>
          <a:xfrm>
            <a:off x="5183817" y="1177183"/>
            <a:ext cx="814089"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29">
            <a:extLst>
              <a:ext uri="{FF2B5EF4-FFF2-40B4-BE49-F238E27FC236}">
                <a16:creationId xmlns:a16="http://schemas.microsoft.com/office/drawing/2014/main" id="{AEC8CE1A-F60F-805F-9C20-66429AA2A99A}"/>
              </a:ext>
            </a:extLst>
          </p:cNvPr>
          <p:cNvCxnSpPr>
            <a:cxnSpLocks/>
          </p:cNvCxnSpPr>
          <p:nvPr/>
        </p:nvCxnSpPr>
        <p:spPr>
          <a:xfrm>
            <a:off x="6709573" y="1179305"/>
            <a:ext cx="788507" cy="752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29">
            <a:extLst>
              <a:ext uri="{FF2B5EF4-FFF2-40B4-BE49-F238E27FC236}">
                <a16:creationId xmlns:a16="http://schemas.microsoft.com/office/drawing/2014/main" id="{489C3CD1-27F6-F4EA-A809-386D49B484AD}"/>
              </a:ext>
            </a:extLst>
          </p:cNvPr>
          <p:cNvCxnSpPr>
            <a:cxnSpLocks/>
          </p:cNvCxnSpPr>
          <p:nvPr/>
        </p:nvCxnSpPr>
        <p:spPr>
          <a:xfrm>
            <a:off x="3294632" y="1188818"/>
            <a:ext cx="468807"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Hộp Văn bản 88">
                <a:extLst>
                  <a:ext uri="{FF2B5EF4-FFF2-40B4-BE49-F238E27FC236}">
                    <a16:creationId xmlns:a16="http://schemas.microsoft.com/office/drawing/2014/main" id="{CBEABE62-7ABC-016C-797E-1F061A561380}"/>
                  </a:ext>
                </a:extLst>
              </p:cNvPr>
              <p:cNvSpPr txBox="1"/>
              <p:nvPr/>
            </p:nvSpPr>
            <p:spPr>
              <a:xfrm>
                <a:off x="2543384" y="848271"/>
                <a:ext cx="153957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vi-VN" sz="1600" i="1" smtClean="0">
                              <a:latin typeface="Cambria Math" panose="02040503050406030204" pitchFamily="18" charset="0"/>
                            </a:rPr>
                          </m:ctrlPr>
                        </m:sSupPr>
                        <m:e>
                          <m:r>
                            <a:rPr lang="vi-VN" sz="1600" i="1">
                              <a:latin typeface="Cambria Math" panose="02040503050406030204" pitchFamily="18" charset="0"/>
                            </a:rPr>
                            <m:t>𝑥</m:t>
                          </m:r>
                        </m:e>
                        <m:sup>
                          <m:r>
                            <a:rPr lang="vi-VN" sz="1600" b="0" i="1" smtClean="0">
                              <a:latin typeface="Cambria Math" panose="02040503050406030204" pitchFamily="18" charset="0"/>
                            </a:rPr>
                            <m:t>∗</m:t>
                          </m:r>
                        </m:sup>
                      </m:sSup>
                    </m:oMath>
                  </m:oMathPara>
                </a14:m>
                <a:endParaRPr lang="vi-VN" dirty="0"/>
              </a:p>
            </p:txBody>
          </p:sp>
        </mc:Choice>
        <mc:Fallback xmlns="">
          <p:sp>
            <p:nvSpPr>
              <p:cNvPr id="89" name="Hộp Văn bản 88">
                <a:extLst>
                  <a:ext uri="{FF2B5EF4-FFF2-40B4-BE49-F238E27FC236}">
                    <a16:creationId xmlns:a16="http://schemas.microsoft.com/office/drawing/2014/main" id="{CBEABE62-7ABC-016C-797E-1F061A561380}"/>
                  </a:ext>
                </a:extLst>
              </p:cNvPr>
              <p:cNvSpPr txBox="1">
                <a:spLocks noRot="1" noChangeAspect="1" noMove="1" noResize="1" noEditPoints="1" noAdjustHandles="1" noChangeArrowheads="1" noChangeShapeType="1" noTextEdit="1"/>
              </p:cNvSpPr>
              <p:nvPr/>
            </p:nvSpPr>
            <p:spPr>
              <a:xfrm>
                <a:off x="2543384" y="848271"/>
                <a:ext cx="1539577" cy="338554"/>
              </a:xfrm>
              <a:prstGeom prst="rect">
                <a:avLst/>
              </a:prstGeom>
              <a:blipFill>
                <a:blip r:embed="rId10"/>
                <a:stretch>
                  <a:fillRect/>
                </a:stretch>
              </a:blipFill>
            </p:spPr>
            <p:txBody>
              <a:bodyPr/>
              <a:lstStyle/>
              <a:p>
                <a:r>
                  <a:rPr lang="vi-VN">
                    <a:noFill/>
                  </a:rPr>
                  <a:t> </a:t>
                </a:r>
              </a:p>
            </p:txBody>
          </p:sp>
        </mc:Fallback>
      </mc:AlternateContent>
      <p:grpSp>
        <p:nvGrpSpPr>
          <p:cNvPr id="94" name="Nhóm 93">
            <a:extLst>
              <a:ext uri="{FF2B5EF4-FFF2-40B4-BE49-F238E27FC236}">
                <a16:creationId xmlns:a16="http://schemas.microsoft.com/office/drawing/2014/main" id="{41705E20-91D5-208C-46F1-2D8D1C70EC5F}"/>
              </a:ext>
            </a:extLst>
          </p:cNvPr>
          <p:cNvGrpSpPr/>
          <p:nvPr/>
        </p:nvGrpSpPr>
        <p:grpSpPr>
          <a:xfrm>
            <a:off x="4474418" y="936293"/>
            <a:ext cx="779723" cy="481781"/>
            <a:chOff x="4474418" y="936293"/>
            <a:chExt cx="779723" cy="481781"/>
          </a:xfrm>
        </p:grpSpPr>
        <p:sp>
          <p:nvSpPr>
            <p:cNvPr id="56" name="Hình chữ nhật 55">
              <a:extLst>
                <a:ext uri="{FF2B5EF4-FFF2-40B4-BE49-F238E27FC236}">
                  <a16:creationId xmlns:a16="http://schemas.microsoft.com/office/drawing/2014/main" id="{CFA5AD79-3087-1BC1-49EF-365AE39DA2B8}"/>
                </a:ext>
              </a:extLst>
            </p:cNvPr>
            <p:cNvSpPr/>
            <p:nvPr/>
          </p:nvSpPr>
          <p:spPr>
            <a:xfrm>
              <a:off x="4474418" y="936293"/>
              <a:ext cx="705971"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93" name="Hộp Văn bản 92">
                  <a:extLst>
                    <a:ext uri="{FF2B5EF4-FFF2-40B4-BE49-F238E27FC236}">
                      <a16:creationId xmlns:a16="http://schemas.microsoft.com/office/drawing/2014/main" id="{9DCC2FDD-E038-EF33-7762-DA8AEFFE4744}"/>
                    </a:ext>
                  </a:extLst>
                </p:cNvPr>
                <p:cNvSpPr txBox="1"/>
                <p:nvPr/>
              </p:nvSpPr>
              <p:spPr>
                <a:xfrm>
                  <a:off x="4548170" y="993478"/>
                  <a:ext cx="705971" cy="338554"/>
                </a:xfrm>
                <a:prstGeom prst="rect">
                  <a:avLst/>
                </a:prstGeom>
                <a:noFill/>
              </p:spPr>
              <p:txBody>
                <a:bodyPr wrap="square">
                  <a:spAutoFit/>
                </a:bodyPr>
                <a:lstStyle/>
                <a:p>
                  <a14:m>
                    <m:oMath xmlns:m="http://schemas.openxmlformats.org/officeDocument/2006/math">
                      <m:r>
                        <a:rPr lang="vi-VN" sz="1600" i="1" smtClean="0">
                          <a:effectLst/>
                          <a:latin typeface="Cambria Math" panose="02040503050406030204" pitchFamily="18" charset="0"/>
                          <a:ea typeface="Yu Gothic" panose="020B0400000000000000" pitchFamily="34" charset="-128"/>
                          <a:cs typeface="Times New Roman" panose="02020603050405020304" pitchFamily="18" charset="0"/>
                        </a:rPr>
                        <m:t>𝑅</m:t>
                      </m:r>
                      <m:d>
                        <m:dPr>
                          <m:ctrlPr>
                            <a:rPr lang="vi-VN" sz="1600" i="1">
                              <a:effectLst/>
                              <a:latin typeface="Cambria Math" panose="02040503050406030204" pitchFamily="18" charset="0"/>
                              <a:cs typeface="Times New Roman" panose="02020603050405020304" pitchFamily="18" charset="0"/>
                            </a:rPr>
                          </m:ctrlPr>
                        </m:dPr>
                        <m:e>
                          <m:r>
                            <a:rPr lang="vi-VN" sz="1600" i="1">
                              <a:effectLst/>
                              <a:latin typeface="Cambria Math" panose="02040503050406030204" pitchFamily="18" charset="0"/>
                              <a:ea typeface="Yu Gothic" panose="020B0400000000000000" pitchFamily="34" charset="-128"/>
                              <a:cs typeface="Times New Roman" panose="02020603050405020304" pitchFamily="18" charset="0"/>
                            </a:rPr>
                            <m:t>𝑝</m:t>
                          </m:r>
                        </m:e>
                      </m:d>
                    </m:oMath>
                  </a14:m>
                  <a:r>
                    <a:rPr lang="vi-VN" sz="1600" dirty="0">
                      <a:effectLst/>
                      <a:latin typeface="Times New Roman" panose="02020603050405020304" pitchFamily="18" charset="0"/>
                      <a:ea typeface="Yu Gothic" panose="020B0400000000000000" pitchFamily="34" charset="-128"/>
                    </a:rPr>
                    <a:t> </a:t>
                  </a:r>
                  <a:endParaRPr lang="vi-VN" sz="1600" dirty="0"/>
                </a:p>
              </p:txBody>
            </p:sp>
          </mc:Choice>
          <mc:Fallback xmlns="">
            <p:sp>
              <p:nvSpPr>
                <p:cNvPr id="93" name="Hộp Văn bản 92">
                  <a:extLst>
                    <a:ext uri="{FF2B5EF4-FFF2-40B4-BE49-F238E27FC236}">
                      <a16:creationId xmlns:a16="http://schemas.microsoft.com/office/drawing/2014/main" id="{9DCC2FDD-E038-EF33-7762-DA8AEFFE4744}"/>
                    </a:ext>
                  </a:extLst>
                </p:cNvPr>
                <p:cNvSpPr txBox="1">
                  <a:spLocks noRot="1" noChangeAspect="1" noMove="1" noResize="1" noEditPoints="1" noAdjustHandles="1" noChangeArrowheads="1" noChangeShapeType="1" noTextEdit="1"/>
                </p:cNvSpPr>
                <p:nvPr/>
              </p:nvSpPr>
              <p:spPr>
                <a:xfrm>
                  <a:off x="4548170" y="993478"/>
                  <a:ext cx="705971" cy="338554"/>
                </a:xfrm>
                <a:prstGeom prst="rect">
                  <a:avLst/>
                </a:prstGeom>
                <a:blipFill>
                  <a:blip r:embed="rId11"/>
                  <a:stretch>
                    <a:fillRect b="-3571"/>
                  </a:stretch>
                </a:blipFill>
              </p:spPr>
              <p:txBody>
                <a:bodyPr/>
                <a:lstStyle/>
                <a:p>
                  <a:r>
                    <a:rPr lang="vi-VN">
                      <a:noFill/>
                    </a:rPr>
                    <a:t> </a:t>
                  </a:r>
                </a:p>
              </p:txBody>
            </p:sp>
          </mc:Fallback>
        </mc:AlternateContent>
      </p:grpSp>
      <p:grpSp>
        <p:nvGrpSpPr>
          <p:cNvPr id="95" name="Nhóm 94">
            <a:extLst>
              <a:ext uri="{FF2B5EF4-FFF2-40B4-BE49-F238E27FC236}">
                <a16:creationId xmlns:a16="http://schemas.microsoft.com/office/drawing/2014/main" id="{E1E0E9E3-1B8F-E35E-1841-7684161C7675}"/>
              </a:ext>
            </a:extLst>
          </p:cNvPr>
          <p:cNvGrpSpPr/>
          <p:nvPr/>
        </p:nvGrpSpPr>
        <p:grpSpPr>
          <a:xfrm>
            <a:off x="5997906" y="936293"/>
            <a:ext cx="779723" cy="481781"/>
            <a:chOff x="4474418" y="936293"/>
            <a:chExt cx="779723" cy="481781"/>
          </a:xfrm>
        </p:grpSpPr>
        <p:sp>
          <p:nvSpPr>
            <p:cNvPr id="96" name="Hình chữ nhật 95">
              <a:extLst>
                <a:ext uri="{FF2B5EF4-FFF2-40B4-BE49-F238E27FC236}">
                  <a16:creationId xmlns:a16="http://schemas.microsoft.com/office/drawing/2014/main" id="{E1991F1E-A4F7-18A2-BACF-F37C85BCD367}"/>
                </a:ext>
              </a:extLst>
            </p:cNvPr>
            <p:cNvSpPr/>
            <p:nvPr/>
          </p:nvSpPr>
          <p:spPr>
            <a:xfrm>
              <a:off x="4474418" y="936293"/>
              <a:ext cx="705971" cy="48178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noFill/>
              </a:endParaRPr>
            </a:p>
          </p:txBody>
        </p:sp>
        <mc:AlternateContent xmlns:mc="http://schemas.openxmlformats.org/markup-compatibility/2006" xmlns:a14="http://schemas.microsoft.com/office/drawing/2010/main">
          <mc:Choice Requires="a14">
            <p:sp>
              <p:nvSpPr>
                <p:cNvPr id="97" name="Hộp Văn bản 96">
                  <a:extLst>
                    <a:ext uri="{FF2B5EF4-FFF2-40B4-BE49-F238E27FC236}">
                      <a16:creationId xmlns:a16="http://schemas.microsoft.com/office/drawing/2014/main" id="{EBE17686-4C74-6284-96D5-2BF832D8214D}"/>
                    </a:ext>
                  </a:extLst>
                </p:cNvPr>
                <p:cNvSpPr txBox="1"/>
                <p:nvPr/>
              </p:nvSpPr>
              <p:spPr>
                <a:xfrm>
                  <a:off x="4548170" y="993478"/>
                  <a:ext cx="705971" cy="338554"/>
                </a:xfrm>
                <a:prstGeom prst="rect">
                  <a:avLst/>
                </a:prstGeom>
                <a:noFill/>
              </p:spPr>
              <p:txBody>
                <a:bodyPr wrap="square">
                  <a:spAutoFit/>
                </a:bodyPr>
                <a:lstStyle/>
                <a:p>
                  <a14:m>
                    <m:oMath xmlns:m="http://schemas.openxmlformats.org/officeDocument/2006/math">
                      <m:sSub>
                        <m:sSubPr>
                          <m:ctrlPr>
                            <a:rPr lang="vi-VN" sz="1600" i="1" dirty="0" smtClean="0">
                              <a:effectLst/>
                              <a:latin typeface="Cambria Math" panose="02040503050406030204" pitchFamily="18" charset="0"/>
                              <a:ea typeface="Yu Gothic" panose="020B0400000000000000" pitchFamily="34" charset="-128"/>
                              <a:cs typeface="Times New Roman" panose="02020603050405020304" pitchFamily="18" charset="0"/>
                            </a:rPr>
                          </m:ctrlPr>
                        </m:sSubPr>
                        <m:e>
                          <m:r>
                            <a:rPr lang="vi-VN" sz="1600" i="1" dirty="0">
                              <a:latin typeface="Cambria Math" panose="02040503050406030204" pitchFamily="18" charset="0"/>
                              <a:ea typeface="Yu Gothic" panose="020B0400000000000000" pitchFamily="34" charset="-128"/>
                              <a:cs typeface="Times New Roman" panose="02020603050405020304" pitchFamily="18" charset="0"/>
                            </a:rPr>
                            <m:t>𝑆</m:t>
                          </m:r>
                        </m:e>
                        <m:sub>
                          <m:r>
                            <a:rPr lang="vi-VN" sz="1600" i="1" dirty="0">
                              <a:latin typeface="Cambria Math" panose="02040503050406030204" pitchFamily="18" charset="0"/>
                              <a:ea typeface="Yu Gothic" panose="020B0400000000000000" pitchFamily="34" charset="-128"/>
                              <a:cs typeface="Times New Roman" panose="02020603050405020304" pitchFamily="18" charset="0"/>
                            </a:rPr>
                            <m:t>0</m:t>
                          </m:r>
                        </m:sub>
                      </m:sSub>
                      <m:d>
                        <m:dPr>
                          <m:ctrlPr>
                            <a:rPr lang="vi-VN" sz="1600" i="1">
                              <a:effectLst/>
                              <a:latin typeface="Cambria Math" panose="02040503050406030204" pitchFamily="18" charset="0"/>
                              <a:cs typeface="Times New Roman" panose="02020603050405020304" pitchFamily="18" charset="0"/>
                            </a:rPr>
                          </m:ctrlPr>
                        </m:dPr>
                        <m:e>
                          <m:r>
                            <a:rPr lang="vi-VN" sz="1600" i="1">
                              <a:effectLst/>
                              <a:latin typeface="Cambria Math" panose="02040503050406030204" pitchFamily="18" charset="0"/>
                              <a:ea typeface="Yu Gothic" panose="020B0400000000000000" pitchFamily="34" charset="-128"/>
                              <a:cs typeface="Times New Roman" panose="02020603050405020304" pitchFamily="18" charset="0"/>
                            </a:rPr>
                            <m:t>𝑝</m:t>
                          </m:r>
                        </m:e>
                      </m:d>
                    </m:oMath>
                  </a14:m>
                  <a:r>
                    <a:rPr lang="vi-VN" sz="1600" i="1" dirty="0">
                      <a:effectLst/>
                      <a:latin typeface="Times New Roman" panose="02020603050405020304" pitchFamily="18" charset="0"/>
                      <a:ea typeface="Yu Gothic" panose="020B0400000000000000" pitchFamily="34" charset="-128"/>
                    </a:rPr>
                    <a:t> </a:t>
                  </a:r>
                  <a:endParaRPr lang="vi-VN" sz="1600" i="1" dirty="0"/>
                </a:p>
              </p:txBody>
            </p:sp>
          </mc:Choice>
          <mc:Fallback xmlns="">
            <p:sp>
              <p:nvSpPr>
                <p:cNvPr id="97" name="Hộp Văn bản 96">
                  <a:extLst>
                    <a:ext uri="{FF2B5EF4-FFF2-40B4-BE49-F238E27FC236}">
                      <a16:creationId xmlns:a16="http://schemas.microsoft.com/office/drawing/2014/main" id="{EBE17686-4C74-6284-96D5-2BF832D8214D}"/>
                    </a:ext>
                  </a:extLst>
                </p:cNvPr>
                <p:cNvSpPr txBox="1">
                  <a:spLocks noRot="1" noChangeAspect="1" noMove="1" noResize="1" noEditPoints="1" noAdjustHandles="1" noChangeArrowheads="1" noChangeShapeType="1" noTextEdit="1"/>
                </p:cNvSpPr>
                <p:nvPr/>
              </p:nvSpPr>
              <p:spPr>
                <a:xfrm>
                  <a:off x="4548170" y="993478"/>
                  <a:ext cx="705971" cy="338554"/>
                </a:xfrm>
                <a:prstGeom prst="rect">
                  <a:avLst/>
                </a:prstGeom>
                <a:blipFill>
                  <a:blip r:embed="rId12"/>
                  <a:stretch>
                    <a:fillRect b="-3571"/>
                  </a:stretch>
                </a:blipFill>
              </p:spPr>
              <p:txBody>
                <a:bodyPr/>
                <a:lstStyle/>
                <a:p>
                  <a:r>
                    <a:rPr lang="vi-VN">
                      <a:noFill/>
                    </a:rPr>
                    <a:t> </a:t>
                  </a:r>
                </a:p>
              </p:txBody>
            </p:sp>
          </mc:Fallback>
        </mc:AlternateContent>
      </p:grpSp>
      <mc:AlternateContent xmlns:mc="http://schemas.openxmlformats.org/markup-compatibility/2006" xmlns:a14="http://schemas.microsoft.com/office/drawing/2010/main">
        <mc:Choice Requires="a14">
          <p:sp>
            <p:nvSpPr>
              <p:cNvPr id="104" name="Hộp Văn bản 103">
                <a:extLst>
                  <a:ext uri="{FF2B5EF4-FFF2-40B4-BE49-F238E27FC236}">
                    <a16:creationId xmlns:a16="http://schemas.microsoft.com/office/drawing/2014/main" id="{E72F2464-E03C-1206-222E-B9E4F1C99C41}"/>
                  </a:ext>
                </a:extLst>
              </p:cNvPr>
              <p:cNvSpPr txBox="1"/>
              <p:nvPr/>
            </p:nvSpPr>
            <p:spPr>
              <a:xfrm>
                <a:off x="6851381" y="871185"/>
                <a:ext cx="77724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rPr>
                        <m:t>𝑥</m:t>
                      </m:r>
                    </m:oMath>
                  </m:oMathPara>
                </a14:m>
                <a:endParaRPr lang="vi-VN" dirty="0"/>
              </a:p>
            </p:txBody>
          </p:sp>
        </mc:Choice>
        <mc:Fallback xmlns="">
          <p:sp>
            <p:nvSpPr>
              <p:cNvPr id="104" name="Hộp Văn bản 103">
                <a:extLst>
                  <a:ext uri="{FF2B5EF4-FFF2-40B4-BE49-F238E27FC236}">
                    <a16:creationId xmlns:a16="http://schemas.microsoft.com/office/drawing/2014/main" id="{E72F2464-E03C-1206-222E-B9E4F1C99C41}"/>
                  </a:ext>
                </a:extLst>
              </p:cNvPr>
              <p:cNvSpPr txBox="1">
                <a:spLocks noRot="1" noChangeAspect="1" noMove="1" noResize="1" noEditPoints="1" noAdjustHandles="1" noChangeArrowheads="1" noChangeShapeType="1" noTextEdit="1"/>
              </p:cNvSpPr>
              <p:nvPr/>
            </p:nvSpPr>
            <p:spPr>
              <a:xfrm>
                <a:off x="6851381" y="871185"/>
                <a:ext cx="777240" cy="276999"/>
              </a:xfrm>
              <a:prstGeom prst="rect">
                <a:avLst/>
              </a:prstGeom>
              <a:blipFill>
                <a:blip r:embed="rId13"/>
                <a:stretch>
                  <a:fillRect b="-222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05" name="Hộp Văn bản 104">
                <a:extLst>
                  <a:ext uri="{FF2B5EF4-FFF2-40B4-BE49-F238E27FC236}">
                    <a16:creationId xmlns:a16="http://schemas.microsoft.com/office/drawing/2014/main" id="{5228F26D-4FA0-CB5B-5561-D743076D9B06}"/>
                  </a:ext>
                </a:extLst>
              </p:cNvPr>
              <p:cNvSpPr txBox="1"/>
              <p:nvPr/>
            </p:nvSpPr>
            <p:spPr>
              <a:xfrm>
                <a:off x="4660841" y="5012960"/>
                <a:ext cx="5277204" cy="338554"/>
              </a:xfrm>
              <a:prstGeom prst="rect">
                <a:avLst/>
              </a:prstGeom>
              <a:noFill/>
            </p:spPr>
            <p:txBody>
              <a:bodyPr wrap="square">
                <a:spAutoFit/>
              </a:bodyPr>
              <a:lstStyle/>
              <a:p>
                <a14:m>
                  <m:oMath xmlns:m="http://schemas.openxmlformats.org/officeDocument/2006/math">
                    <m:r>
                      <m:rPr>
                        <m:sty m:val="p"/>
                      </m:rPr>
                      <a:rPr lang="vi-VN" sz="1600" i="1" smtClean="0">
                        <a:latin typeface="Cambria Math" panose="02040503050406030204" pitchFamily="18" charset="0"/>
                      </a:rPr>
                      <m:t>C</m:t>
                    </m:r>
                    <m:r>
                      <a:rPr lang="vi-VN" sz="1600" i="1" smtClean="0">
                        <a:latin typeface="Cambria Math" panose="02040503050406030204" pitchFamily="18" charset="0"/>
                      </a:rPr>
                      <m:t>ấ</m:t>
                    </m:r>
                    <m:r>
                      <m:rPr>
                        <m:sty m:val="p"/>
                      </m:rPr>
                      <a:rPr lang="vi-VN" sz="1600" i="1" smtClean="0">
                        <a:latin typeface="Cambria Math" panose="02040503050406030204" pitchFamily="18" charset="0"/>
                      </a:rPr>
                      <m:t>u</m:t>
                    </m:r>
                  </m:oMath>
                </a14:m>
                <a:r>
                  <a:rPr lang="vi-VN" sz="1600" dirty="0">
                    <a:latin typeface="+mj-lt"/>
                  </a:rPr>
                  <a:t> trúc PI cho mạch vòng tốc độ</a:t>
                </a:r>
              </a:p>
            </p:txBody>
          </p:sp>
        </mc:Choice>
        <mc:Fallback xmlns="">
          <p:sp>
            <p:nvSpPr>
              <p:cNvPr id="105" name="Hộp Văn bản 104">
                <a:extLst>
                  <a:ext uri="{FF2B5EF4-FFF2-40B4-BE49-F238E27FC236}">
                    <a16:creationId xmlns:a16="http://schemas.microsoft.com/office/drawing/2014/main" id="{5228F26D-4FA0-CB5B-5561-D743076D9B06}"/>
                  </a:ext>
                </a:extLst>
              </p:cNvPr>
              <p:cNvSpPr txBox="1">
                <a:spLocks noRot="1" noChangeAspect="1" noMove="1" noResize="1" noEditPoints="1" noAdjustHandles="1" noChangeArrowheads="1" noChangeShapeType="1" noTextEdit="1"/>
              </p:cNvSpPr>
              <p:nvPr/>
            </p:nvSpPr>
            <p:spPr>
              <a:xfrm>
                <a:off x="4660841" y="5012960"/>
                <a:ext cx="5277204" cy="338554"/>
              </a:xfrm>
              <a:prstGeom prst="rect">
                <a:avLst/>
              </a:prstGeom>
              <a:blipFill>
                <a:blip r:embed="rId14"/>
                <a:stretch>
                  <a:fillRect t="-5357" b="-21429"/>
                </a:stretch>
              </a:blipFill>
            </p:spPr>
            <p:txBody>
              <a:bodyPr/>
              <a:lstStyle/>
              <a:p>
                <a:r>
                  <a:rPr lang="vi-VN">
                    <a:noFill/>
                  </a:rPr>
                  <a:t> </a:t>
                </a:r>
              </a:p>
            </p:txBody>
          </p:sp>
        </mc:Fallback>
      </mc:AlternateContent>
      <p:sp>
        <p:nvSpPr>
          <p:cNvPr id="5" name="Hình chữ nhật 4">
            <a:extLst>
              <a:ext uri="{FF2B5EF4-FFF2-40B4-BE49-F238E27FC236}">
                <a16:creationId xmlns:a16="http://schemas.microsoft.com/office/drawing/2014/main" id="{396BAF4B-FE34-5386-4DE1-D8BC697518EB}"/>
              </a:ext>
            </a:extLst>
          </p:cNvPr>
          <p:cNvSpPr/>
          <p:nvPr/>
        </p:nvSpPr>
        <p:spPr>
          <a:xfrm>
            <a:off x="4082961" y="3098194"/>
            <a:ext cx="1041353" cy="12502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5">
            <a:extLst>
              <a:ext uri="{FF2B5EF4-FFF2-40B4-BE49-F238E27FC236}">
                <a16:creationId xmlns:a16="http://schemas.microsoft.com/office/drawing/2014/main" id="{7783B300-1432-BF1F-52A3-B87DE4182FF9}"/>
              </a:ext>
            </a:extLst>
          </p:cNvPr>
          <p:cNvSpPr/>
          <p:nvPr/>
        </p:nvSpPr>
        <p:spPr>
          <a:xfrm>
            <a:off x="5588000" y="3067157"/>
            <a:ext cx="2951121" cy="1319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mc:AlternateContent xmlns:mc="http://schemas.openxmlformats.org/markup-compatibility/2006">
        <mc:Choice xmlns:a14="http://schemas.microsoft.com/office/drawing/2010/main" Requires="a14">
          <p:sp>
            <p:nvSpPr>
              <p:cNvPr id="12" name="Hộp Văn bản 11">
                <a:extLst>
                  <a:ext uri="{FF2B5EF4-FFF2-40B4-BE49-F238E27FC236}">
                    <a16:creationId xmlns:a16="http://schemas.microsoft.com/office/drawing/2014/main" id="{31327FD8-C5D3-F422-0138-42CE3A949D86}"/>
                  </a:ext>
                </a:extLst>
              </p:cNvPr>
              <p:cNvSpPr txBox="1"/>
              <p:nvPr/>
            </p:nvSpPr>
            <p:spPr>
              <a:xfrm>
                <a:off x="4325539" y="3133731"/>
                <a:ext cx="705971" cy="338554"/>
              </a:xfrm>
              <a:prstGeom prst="rect">
                <a:avLst/>
              </a:prstGeom>
              <a:noFill/>
            </p:spPr>
            <p:txBody>
              <a:bodyPr wrap="square">
                <a:spAutoFit/>
              </a:bodyPr>
              <a:lstStyle/>
              <a:p>
                <a14:m>
                  <m:oMath xmlns:m="http://schemas.openxmlformats.org/officeDocument/2006/math">
                    <m:r>
                      <a:rPr lang="vi-VN" sz="1600" i="1" smtClean="0">
                        <a:effectLst/>
                        <a:latin typeface="Cambria Math" panose="02040503050406030204" pitchFamily="18" charset="0"/>
                        <a:ea typeface="Yu Gothic" panose="020B0400000000000000" pitchFamily="34" charset="-128"/>
                        <a:cs typeface="Times New Roman" panose="02020603050405020304" pitchFamily="18" charset="0"/>
                      </a:rPr>
                      <m:t>𝑅</m:t>
                    </m:r>
                    <m:d>
                      <m:dPr>
                        <m:ctrlPr>
                          <a:rPr lang="vi-VN" sz="1600" i="1">
                            <a:effectLst/>
                            <a:latin typeface="Cambria Math" panose="02040503050406030204" pitchFamily="18" charset="0"/>
                            <a:cs typeface="Times New Roman" panose="02020603050405020304" pitchFamily="18" charset="0"/>
                          </a:rPr>
                        </m:ctrlPr>
                      </m:dPr>
                      <m:e>
                        <m:r>
                          <m:rPr>
                            <m:sty m:val="p"/>
                          </m:rPr>
                          <a:rPr lang="vi-VN" sz="1600" i="1">
                            <a:latin typeface="Cambria Math" panose="02040503050406030204" pitchFamily="18" charset="0"/>
                            <a:cs typeface="Times New Roman" panose="02020603050405020304" pitchFamily="18" charset="0"/>
                          </a:rPr>
                          <m:t>s</m:t>
                        </m:r>
                      </m:e>
                    </m:d>
                  </m:oMath>
                </a14:m>
                <a:r>
                  <a:rPr lang="vi-VN" sz="1600" dirty="0">
                    <a:effectLst/>
                    <a:latin typeface="Times New Roman" panose="02020603050405020304" pitchFamily="18" charset="0"/>
                    <a:ea typeface="Yu Gothic" panose="020B0400000000000000" pitchFamily="34" charset="-128"/>
                  </a:rPr>
                  <a:t> </a:t>
                </a:r>
                <a:endParaRPr lang="vi-VN" sz="1600" dirty="0"/>
              </a:p>
            </p:txBody>
          </p:sp>
        </mc:Choice>
        <mc:Fallback>
          <p:sp>
            <p:nvSpPr>
              <p:cNvPr id="12" name="Hộp Văn bản 11">
                <a:extLst>
                  <a:ext uri="{FF2B5EF4-FFF2-40B4-BE49-F238E27FC236}">
                    <a16:creationId xmlns:a16="http://schemas.microsoft.com/office/drawing/2014/main" id="{31327FD8-C5D3-F422-0138-42CE3A949D86}"/>
                  </a:ext>
                </a:extLst>
              </p:cNvPr>
              <p:cNvSpPr txBox="1">
                <a:spLocks noRot="1" noChangeAspect="1" noMove="1" noResize="1" noEditPoints="1" noAdjustHandles="1" noChangeArrowheads="1" noChangeShapeType="1" noTextEdit="1"/>
              </p:cNvSpPr>
              <p:nvPr/>
            </p:nvSpPr>
            <p:spPr>
              <a:xfrm>
                <a:off x="4325539" y="3133731"/>
                <a:ext cx="705971" cy="338554"/>
              </a:xfrm>
              <a:prstGeom prst="rect">
                <a:avLst/>
              </a:prstGeom>
              <a:blipFill>
                <a:blip r:embed="rId15"/>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4" name="Hộp Văn bản 13">
                <a:extLst>
                  <a:ext uri="{FF2B5EF4-FFF2-40B4-BE49-F238E27FC236}">
                    <a16:creationId xmlns:a16="http://schemas.microsoft.com/office/drawing/2014/main" id="{02FF7D5E-5B70-46CB-BA49-2E3F1D5FD781}"/>
                  </a:ext>
                </a:extLst>
              </p:cNvPr>
              <p:cNvSpPr txBox="1"/>
              <p:nvPr/>
            </p:nvSpPr>
            <p:spPr>
              <a:xfrm>
                <a:off x="6792109" y="3055804"/>
                <a:ext cx="705971" cy="338554"/>
              </a:xfrm>
              <a:prstGeom prst="rect">
                <a:avLst/>
              </a:prstGeom>
              <a:noFill/>
            </p:spPr>
            <p:txBody>
              <a:bodyPr wrap="square">
                <a:spAutoFit/>
              </a:bodyPr>
              <a:lstStyle/>
              <a:p>
                <a14:m>
                  <m:oMath xmlns:m="http://schemas.openxmlformats.org/officeDocument/2006/math">
                    <m:sSub>
                      <m:sSubPr>
                        <m:ctrlPr>
                          <a:rPr lang="vi-VN" sz="1600" i="1" dirty="0" smtClean="0">
                            <a:effectLst/>
                            <a:latin typeface="Cambria Math" panose="02040503050406030204" pitchFamily="18" charset="0"/>
                            <a:ea typeface="Yu Gothic" panose="020B0400000000000000" pitchFamily="34" charset="-128"/>
                            <a:cs typeface="Times New Roman" panose="02020603050405020304" pitchFamily="18" charset="0"/>
                          </a:rPr>
                        </m:ctrlPr>
                      </m:sSubPr>
                      <m:e>
                        <m:r>
                          <a:rPr lang="vi-VN" sz="1600" i="1" dirty="0">
                            <a:latin typeface="Cambria Math" panose="02040503050406030204" pitchFamily="18" charset="0"/>
                            <a:ea typeface="Yu Gothic" panose="020B0400000000000000" pitchFamily="34" charset="-128"/>
                            <a:cs typeface="Times New Roman" panose="02020603050405020304" pitchFamily="18" charset="0"/>
                          </a:rPr>
                          <m:t>𝑆</m:t>
                        </m:r>
                      </m:e>
                      <m:sub>
                        <m:r>
                          <a:rPr lang="vi-VN" sz="1600" i="1" dirty="0">
                            <a:latin typeface="Cambria Math" panose="02040503050406030204" pitchFamily="18" charset="0"/>
                            <a:ea typeface="Yu Gothic" panose="020B0400000000000000" pitchFamily="34" charset="-128"/>
                            <a:cs typeface="Times New Roman" panose="02020603050405020304" pitchFamily="18" charset="0"/>
                          </a:rPr>
                          <m:t>0</m:t>
                        </m:r>
                      </m:sub>
                    </m:sSub>
                    <m:d>
                      <m:dPr>
                        <m:ctrlPr>
                          <a:rPr lang="vi-VN" sz="1600" i="1">
                            <a:effectLst/>
                            <a:latin typeface="Cambria Math" panose="02040503050406030204" pitchFamily="18" charset="0"/>
                            <a:cs typeface="Times New Roman" panose="02020603050405020304" pitchFamily="18" charset="0"/>
                          </a:rPr>
                        </m:ctrlPr>
                      </m:dPr>
                      <m:e>
                        <m:r>
                          <m:rPr>
                            <m:sty m:val="p"/>
                          </m:rPr>
                          <a:rPr lang="vi-VN" sz="1600" i="1">
                            <a:latin typeface="Cambria Math" panose="02040503050406030204" pitchFamily="18" charset="0"/>
                            <a:cs typeface="Times New Roman" panose="02020603050405020304" pitchFamily="18" charset="0"/>
                          </a:rPr>
                          <m:t>s</m:t>
                        </m:r>
                      </m:e>
                    </m:d>
                  </m:oMath>
                </a14:m>
                <a:r>
                  <a:rPr lang="vi-VN" sz="1600" i="1" dirty="0">
                    <a:effectLst/>
                    <a:latin typeface="Times New Roman" panose="02020603050405020304" pitchFamily="18" charset="0"/>
                    <a:ea typeface="Yu Gothic" panose="020B0400000000000000" pitchFamily="34" charset="-128"/>
                  </a:rPr>
                  <a:t> </a:t>
                </a:r>
                <a:endParaRPr lang="vi-VN" sz="1600" i="1" dirty="0"/>
              </a:p>
            </p:txBody>
          </p:sp>
        </mc:Choice>
        <mc:Fallback>
          <p:sp>
            <p:nvSpPr>
              <p:cNvPr id="14" name="Hộp Văn bản 13">
                <a:extLst>
                  <a:ext uri="{FF2B5EF4-FFF2-40B4-BE49-F238E27FC236}">
                    <a16:creationId xmlns:a16="http://schemas.microsoft.com/office/drawing/2014/main" id="{02FF7D5E-5B70-46CB-BA49-2E3F1D5FD781}"/>
                  </a:ext>
                </a:extLst>
              </p:cNvPr>
              <p:cNvSpPr txBox="1">
                <a:spLocks noRot="1" noChangeAspect="1" noMove="1" noResize="1" noEditPoints="1" noAdjustHandles="1" noChangeArrowheads="1" noChangeShapeType="1" noTextEdit="1"/>
              </p:cNvSpPr>
              <p:nvPr/>
            </p:nvSpPr>
            <p:spPr>
              <a:xfrm>
                <a:off x="6792109" y="3055804"/>
                <a:ext cx="705971" cy="338554"/>
              </a:xfrm>
              <a:prstGeom prst="rect">
                <a:avLst/>
              </a:prstGeom>
              <a:blipFill>
                <a:blip r:embed="rId16"/>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96520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7AB989A8-BF84-53E2-7E96-674CDCF41180}"/>
              </a:ext>
            </a:extLst>
          </p:cNvPr>
          <p:cNvGrpSpPr/>
          <p:nvPr/>
        </p:nvGrpSpPr>
        <p:grpSpPr>
          <a:xfrm>
            <a:off x="5946026" y="570424"/>
            <a:ext cx="4953429" cy="3932261"/>
            <a:chOff x="5946026" y="570424"/>
            <a:chExt cx="4953429" cy="3932261"/>
          </a:xfrm>
        </p:grpSpPr>
        <p:pic>
          <p:nvPicPr>
            <p:cNvPr id="3" name="Hình ảnh 2">
              <a:extLst>
                <a:ext uri="{FF2B5EF4-FFF2-40B4-BE49-F238E27FC236}">
                  <a16:creationId xmlns:a16="http://schemas.microsoft.com/office/drawing/2014/main" id="{18657779-8F0F-32DD-FD25-3CAD8C5C0BE1}"/>
                </a:ext>
              </a:extLst>
            </p:cNvPr>
            <p:cNvPicPr>
              <a:picLocks noChangeAspect="1"/>
            </p:cNvPicPr>
            <p:nvPr/>
          </p:nvPicPr>
          <p:blipFill>
            <a:blip r:embed="rId2"/>
            <a:stretch>
              <a:fillRect/>
            </a:stretch>
          </p:blipFill>
          <p:spPr>
            <a:xfrm>
              <a:off x="5946026" y="570424"/>
              <a:ext cx="4953429" cy="3932261"/>
            </a:xfrm>
            <a:prstGeom prst="rect">
              <a:avLst/>
            </a:prstGeom>
          </p:spPr>
        </p:pic>
        <p:pic>
          <p:nvPicPr>
            <p:cNvPr id="6" name="Hình ảnh 5">
              <a:extLst>
                <a:ext uri="{FF2B5EF4-FFF2-40B4-BE49-F238E27FC236}">
                  <a16:creationId xmlns:a16="http://schemas.microsoft.com/office/drawing/2014/main" id="{BDDE7715-703C-B4D7-729B-9E1CF254E444}"/>
                </a:ext>
              </a:extLst>
            </p:cNvPr>
            <p:cNvPicPr>
              <a:picLocks noChangeAspect="1"/>
            </p:cNvPicPr>
            <p:nvPr/>
          </p:nvPicPr>
          <p:blipFill>
            <a:blip r:embed="rId3"/>
            <a:stretch>
              <a:fillRect/>
            </a:stretch>
          </p:blipFill>
          <p:spPr>
            <a:xfrm>
              <a:off x="7836803" y="2197766"/>
              <a:ext cx="2185225" cy="1654247"/>
            </a:xfrm>
            <a:prstGeom prst="rect">
              <a:avLst/>
            </a:prstGeom>
            <a:ln>
              <a:solidFill>
                <a:schemeClr val="tx1"/>
              </a:solidFill>
            </a:ln>
          </p:spPr>
        </p:pic>
        <p:sp>
          <p:nvSpPr>
            <p:cNvPr id="8" name="Hình chữ nhật 7">
              <a:extLst>
                <a:ext uri="{FF2B5EF4-FFF2-40B4-BE49-F238E27FC236}">
                  <a16:creationId xmlns:a16="http://schemas.microsoft.com/office/drawing/2014/main" id="{FC57B83E-E449-330B-3C22-18E9BFD541C9}"/>
                </a:ext>
              </a:extLst>
            </p:cNvPr>
            <p:cNvSpPr/>
            <p:nvPr/>
          </p:nvSpPr>
          <p:spPr>
            <a:xfrm>
              <a:off x="6914117" y="1253240"/>
              <a:ext cx="1066800" cy="561975"/>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noFill/>
              </a:endParaRPr>
            </a:p>
          </p:txBody>
        </p:sp>
        <p:cxnSp>
          <p:nvCxnSpPr>
            <p:cNvPr id="10" name="Đường nối Thẳng 9">
              <a:extLst>
                <a:ext uri="{FF2B5EF4-FFF2-40B4-BE49-F238E27FC236}">
                  <a16:creationId xmlns:a16="http://schemas.microsoft.com/office/drawing/2014/main" id="{B97220AA-A0BE-426D-A42B-D02871D18165}"/>
                </a:ext>
              </a:extLst>
            </p:cNvPr>
            <p:cNvCxnSpPr>
              <a:cxnSpLocks/>
            </p:cNvCxnSpPr>
            <p:nvPr/>
          </p:nvCxnSpPr>
          <p:spPr>
            <a:xfrm>
              <a:off x="6914117" y="1815215"/>
              <a:ext cx="922686" cy="2036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E7BD6679-621E-D8BF-1A2E-F89538CE24A9}"/>
                </a:ext>
              </a:extLst>
            </p:cNvPr>
            <p:cNvCxnSpPr>
              <a:cxnSpLocks/>
            </p:cNvCxnSpPr>
            <p:nvPr/>
          </p:nvCxnSpPr>
          <p:spPr>
            <a:xfrm>
              <a:off x="7980917" y="1253240"/>
              <a:ext cx="2041111" cy="944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Hình ảnh 12">
            <a:extLst>
              <a:ext uri="{FF2B5EF4-FFF2-40B4-BE49-F238E27FC236}">
                <a16:creationId xmlns:a16="http://schemas.microsoft.com/office/drawing/2014/main" id="{C30A09C5-C920-67A6-7F96-139328ACFCB6}"/>
              </a:ext>
            </a:extLst>
          </p:cNvPr>
          <p:cNvPicPr>
            <a:picLocks noChangeAspect="1"/>
          </p:cNvPicPr>
          <p:nvPr/>
        </p:nvPicPr>
        <p:blipFill>
          <a:blip r:embed="rId2"/>
          <a:stretch>
            <a:fillRect/>
          </a:stretch>
        </p:blipFill>
        <p:spPr>
          <a:xfrm>
            <a:off x="531254" y="487434"/>
            <a:ext cx="4953429" cy="3932261"/>
          </a:xfrm>
          <a:prstGeom prst="rect">
            <a:avLst/>
          </a:prstGeom>
        </p:spPr>
      </p:pic>
    </p:spTree>
    <p:extLst>
      <p:ext uri="{BB962C8B-B14F-4D97-AF65-F5344CB8AC3E}">
        <p14:creationId xmlns:p14="http://schemas.microsoft.com/office/powerpoint/2010/main" val="308970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Nhóm 11">
            <a:extLst>
              <a:ext uri="{FF2B5EF4-FFF2-40B4-BE49-F238E27FC236}">
                <a16:creationId xmlns:a16="http://schemas.microsoft.com/office/drawing/2014/main" id="{AAC7F826-B1C0-C6D5-F66D-44105871DC13}"/>
              </a:ext>
            </a:extLst>
          </p:cNvPr>
          <p:cNvGrpSpPr/>
          <p:nvPr/>
        </p:nvGrpSpPr>
        <p:grpSpPr>
          <a:xfrm>
            <a:off x="6096000" y="758206"/>
            <a:ext cx="4983912" cy="3985605"/>
            <a:chOff x="6096000" y="758206"/>
            <a:chExt cx="4983912" cy="3985605"/>
          </a:xfrm>
        </p:grpSpPr>
        <p:pic>
          <p:nvPicPr>
            <p:cNvPr id="4" name="Hình ảnh 3">
              <a:extLst>
                <a:ext uri="{FF2B5EF4-FFF2-40B4-BE49-F238E27FC236}">
                  <a16:creationId xmlns:a16="http://schemas.microsoft.com/office/drawing/2014/main" id="{963DCBDF-5D18-5B7C-0CF6-ED904EFBF173}"/>
                </a:ext>
              </a:extLst>
            </p:cNvPr>
            <p:cNvPicPr>
              <a:picLocks noChangeAspect="1"/>
            </p:cNvPicPr>
            <p:nvPr/>
          </p:nvPicPr>
          <p:blipFill>
            <a:blip r:embed="rId2"/>
            <a:stretch>
              <a:fillRect/>
            </a:stretch>
          </p:blipFill>
          <p:spPr>
            <a:xfrm>
              <a:off x="6096000" y="758206"/>
              <a:ext cx="4983912" cy="3985605"/>
            </a:xfrm>
            <a:prstGeom prst="rect">
              <a:avLst/>
            </a:prstGeom>
          </p:spPr>
        </p:pic>
        <p:sp>
          <p:nvSpPr>
            <p:cNvPr id="6" name="Hình chữ nhật 5">
              <a:extLst>
                <a:ext uri="{FF2B5EF4-FFF2-40B4-BE49-F238E27FC236}">
                  <a16:creationId xmlns:a16="http://schemas.microsoft.com/office/drawing/2014/main" id="{669F9CCB-5F94-D7B6-A709-8B98BB06E3D5}"/>
                </a:ext>
              </a:extLst>
            </p:cNvPr>
            <p:cNvSpPr/>
            <p:nvPr/>
          </p:nvSpPr>
          <p:spPr>
            <a:xfrm>
              <a:off x="7034700" y="1562289"/>
              <a:ext cx="1234440" cy="4953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ln>
                  <a:solidFill>
                    <a:schemeClr val="tx1"/>
                  </a:solidFill>
                </a:ln>
                <a:noFill/>
              </a:endParaRPr>
            </a:p>
          </p:txBody>
        </p:sp>
        <p:cxnSp>
          <p:nvCxnSpPr>
            <p:cNvPr id="8" name="Đường nối Thẳng 7">
              <a:extLst>
                <a:ext uri="{FF2B5EF4-FFF2-40B4-BE49-F238E27FC236}">
                  <a16:creationId xmlns:a16="http://schemas.microsoft.com/office/drawing/2014/main" id="{CD6686F3-9230-1671-EAC4-505F3BE48D09}"/>
                </a:ext>
              </a:extLst>
            </p:cNvPr>
            <p:cNvCxnSpPr>
              <a:cxnSpLocks/>
            </p:cNvCxnSpPr>
            <p:nvPr/>
          </p:nvCxnSpPr>
          <p:spPr>
            <a:xfrm flipH="1" flipV="1">
              <a:off x="8269140" y="1562289"/>
              <a:ext cx="1970801" cy="798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a:extLst>
                <a:ext uri="{FF2B5EF4-FFF2-40B4-BE49-F238E27FC236}">
                  <a16:creationId xmlns:a16="http://schemas.microsoft.com/office/drawing/2014/main" id="{9E57BDE3-399C-60B9-FD43-99295D3174B7}"/>
                </a:ext>
              </a:extLst>
            </p:cNvPr>
            <p:cNvCxnSpPr>
              <a:cxnSpLocks/>
            </p:cNvCxnSpPr>
            <p:nvPr/>
          </p:nvCxnSpPr>
          <p:spPr>
            <a:xfrm flipH="1" flipV="1">
              <a:off x="7034700" y="2057589"/>
              <a:ext cx="607695" cy="1811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Hình ảnh 2">
              <a:extLst>
                <a:ext uri="{FF2B5EF4-FFF2-40B4-BE49-F238E27FC236}">
                  <a16:creationId xmlns:a16="http://schemas.microsoft.com/office/drawing/2014/main" id="{96FF8F7C-52C2-3537-7B02-46767BC3104E}"/>
                </a:ext>
              </a:extLst>
            </p:cNvPr>
            <p:cNvPicPr>
              <a:picLocks noChangeAspect="1"/>
            </p:cNvPicPr>
            <p:nvPr/>
          </p:nvPicPr>
          <p:blipFill>
            <a:blip r:embed="rId3"/>
            <a:stretch>
              <a:fillRect/>
            </a:stretch>
          </p:blipFill>
          <p:spPr>
            <a:xfrm>
              <a:off x="7651920" y="2360549"/>
              <a:ext cx="2578496" cy="1508385"/>
            </a:xfrm>
            <a:prstGeom prst="rect">
              <a:avLst/>
            </a:prstGeom>
            <a:ln>
              <a:solidFill>
                <a:schemeClr val="tx1"/>
              </a:solidFill>
            </a:ln>
          </p:spPr>
        </p:pic>
      </p:grpSp>
      <p:pic>
        <p:nvPicPr>
          <p:cNvPr id="14" name="Hình ảnh 13">
            <a:extLst>
              <a:ext uri="{FF2B5EF4-FFF2-40B4-BE49-F238E27FC236}">
                <a16:creationId xmlns:a16="http://schemas.microsoft.com/office/drawing/2014/main" id="{839A52A3-8DB1-0D35-E20B-8789A77FADEA}"/>
              </a:ext>
            </a:extLst>
          </p:cNvPr>
          <p:cNvPicPr>
            <a:picLocks noChangeAspect="1"/>
          </p:cNvPicPr>
          <p:nvPr/>
        </p:nvPicPr>
        <p:blipFill>
          <a:blip r:embed="rId2"/>
          <a:stretch>
            <a:fillRect/>
          </a:stretch>
        </p:blipFill>
        <p:spPr>
          <a:xfrm>
            <a:off x="479900" y="697246"/>
            <a:ext cx="4983912" cy="3985605"/>
          </a:xfrm>
          <a:prstGeom prst="rect">
            <a:avLst/>
          </a:prstGeom>
        </p:spPr>
      </p:pic>
    </p:spTree>
    <p:extLst>
      <p:ext uri="{BB962C8B-B14F-4D97-AF65-F5344CB8AC3E}">
        <p14:creationId xmlns:p14="http://schemas.microsoft.com/office/powerpoint/2010/main" val="27871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49C4934E-09CB-1F63-17B1-5DA89BEA0743}"/>
              </a:ext>
            </a:extLst>
          </p:cNvPr>
          <p:cNvPicPr>
            <a:picLocks noChangeAspect="1"/>
          </p:cNvPicPr>
          <p:nvPr/>
        </p:nvPicPr>
        <p:blipFill rotWithShape="1">
          <a:blip r:embed="rId2"/>
          <a:srcRect b="40803"/>
          <a:stretch/>
        </p:blipFill>
        <p:spPr>
          <a:xfrm>
            <a:off x="1165433" y="87341"/>
            <a:ext cx="4930567" cy="3956340"/>
          </a:xfrm>
          <a:prstGeom prst="rect">
            <a:avLst/>
          </a:prstGeom>
        </p:spPr>
      </p:pic>
      <p:pic>
        <p:nvPicPr>
          <p:cNvPr id="3" name="Hình ảnh 2">
            <a:extLst>
              <a:ext uri="{FF2B5EF4-FFF2-40B4-BE49-F238E27FC236}">
                <a16:creationId xmlns:a16="http://schemas.microsoft.com/office/drawing/2014/main" id="{33462F17-4298-C1CC-9C3C-93BB24B5EE90}"/>
              </a:ext>
            </a:extLst>
          </p:cNvPr>
          <p:cNvPicPr>
            <a:picLocks noChangeAspect="1"/>
          </p:cNvPicPr>
          <p:nvPr/>
        </p:nvPicPr>
        <p:blipFill rotWithShape="1">
          <a:blip r:embed="rId2"/>
          <a:srcRect t="71359"/>
          <a:stretch/>
        </p:blipFill>
        <p:spPr>
          <a:xfrm>
            <a:off x="1521032" y="4480560"/>
            <a:ext cx="4930567" cy="1914180"/>
          </a:xfrm>
          <a:prstGeom prst="rect">
            <a:avLst/>
          </a:prstGeom>
        </p:spPr>
      </p:pic>
    </p:spTree>
    <p:extLst>
      <p:ext uri="{BB962C8B-B14F-4D97-AF65-F5344CB8AC3E}">
        <p14:creationId xmlns:p14="http://schemas.microsoft.com/office/powerpoint/2010/main" val="3177751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Hình ảnh 15">
            <a:extLst>
              <a:ext uri="{FF2B5EF4-FFF2-40B4-BE49-F238E27FC236}">
                <a16:creationId xmlns:a16="http://schemas.microsoft.com/office/drawing/2014/main" id="{4AC4D0D4-59DE-6DF7-4CAF-6ADDB1CA8A1C}"/>
              </a:ext>
            </a:extLst>
          </p:cNvPr>
          <p:cNvPicPr>
            <a:picLocks noChangeAspect="1"/>
          </p:cNvPicPr>
          <p:nvPr/>
        </p:nvPicPr>
        <p:blipFill rotWithShape="1">
          <a:blip r:embed="rId2"/>
          <a:srcRect t="65501"/>
          <a:stretch/>
        </p:blipFill>
        <p:spPr>
          <a:xfrm>
            <a:off x="6786697" y="2763766"/>
            <a:ext cx="4961050" cy="2324115"/>
          </a:xfrm>
          <a:prstGeom prst="rect">
            <a:avLst/>
          </a:prstGeom>
        </p:spPr>
      </p:pic>
      <p:grpSp>
        <p:nvGrpSpPr>
          <p:cNvPr id="22" name="Nhóm 21">
            <a:extLst>
              <a:ext uri="{FF2B5EF4-FFF2-40B4-BE49-F238E27FC236}">
                <a16:creationId xmlns:a16="http://schemas.microsoft.com/office/drawing/2014/main" id="{55F2177A-4A7C-52B2-8FE6-D7AC5CAAFFB9}"/>
              </a:ext>
            </a:extLst>
          </p:cNvPr>
          <p:cNvGrpSpPr/>
          <p:nvPr/>
        </p:nvGrpSpPr>
        <p:grpSpPr>
          <a:xfrm>
            <a:off x="1420227" y="1290700"/>
            <a:ext cx="4961050" cy="3955924"/>
            <a:chOff x="942707" y="-30100"/>
            <a:chExt cx="4961050" cy="3955924"/>
          </a:xfrm>
        </p:grpSpPr>
        <p:pic>
          <p:nvPicPr>
            <p:cNvPr id="15" name="Hình ảnh 14">
              <a:extLst>
                <a:ext uri="{FF2B5EF4-FFF2-40B4-BE49-F238E27FC236}">
                  <a16:creationId xmlns:a16="http://schemas.microsoft.com/office/drawing/2014/main" id="{65029C1F-C797-9E82-ACBF-FC3C8DDA8863}"/>
                </a:ext>
              </a:extLst>
            </p:cNvPr>
            <p:cNvPicPr>
              <a:picLocks noChangeAspect="1"/>
            </p:cNvPicPr>
            <p:nvPr/>
          </p:nvPicPr>
          <p:blipFill rotWithShape="1">
            <a:blip r:embed="rId2"/>
            <a:srcRect b="41278"/>
            <a:stretch/>
          </p:blipFill>
          <p:spPr>
            <a:xfrm>
              <a:off x="942707" y="-30100"/>
              <a:ext cx="4961050" cy="3955924"/>
            </a:xfrm>
            <a:prstGeom prst="rect">
              <a:avLst/>
            </a:prstGeom>
          </p:spPr>
        </p:pic>
        <p:pic>
          <p:nvPicPr>
            <p:cNvPr id="8" name="Hình ảnh 7">
              <a:extLst>
                <a:ext uri="{FF2B5EF4-FFF2-40B4-BE49-F238E27FC236}">
                  <a16:creationId xmlns:a16="http://schemas.microsoft.com/office/drawing/2014/main" id="{B058A4F5-D1F1-9BF9-05A6-2BBE17034AB9}"/>
                </a:ext>
              </a:extLst>
            </p:cNvPr>
            <p:cNvPicPr>
              <a:picLocks noChangeAspect="1"/>
            </p:cNvPicPr>
            <p:nvPr/>
          </p:nvPicPr>
          <p:blipFill>
            <a:blip r:embed="rId3"/>
            <a:stretch>
              <a:fillRect/>
            </a:stretch>
          </p:blipFill>
          <p:spPr>
            <a:xfrm>
              <a:off x="2924778" y="1537336"/>
              <a:ext cx="2327942" cy="1673224"/>
            </a:xfrm>
            <a:prstGeom prst="rect">
              <a:avLst/>
            </a:prstGeom>
            <a:ln>
              <a:solidFill>
                <a:schemeClr val="tx1"/>
              </a:solidFill>
            </a:ln>
          </p:spPr>
        </p:pic>
        <p:sp>
          <p:nvSpPr>
            <p:cNvPr id="9" name="Hình chữ nhật 8">
              <a:extLst>
                <a:ext uri="{FF2B5EF4-FFF2-40B4-BE49-F238E27FC236}">
                  <a16:creationId xmlns:a16="http://schemas.microsoft.com/office/drawing/2014/main" id="{B20B7477-63AA-FBA7-5F7F-278B4540EDC2}"/>
                </a:ext>
              </a:extLst>
            </p:cNvPr>
            <p:cNvSpPr/>
            <p:nvPr/>
          </p:nvSpPr>
          <p:spPr>
            <a:xfrm>
              <a:off x="2610866" y="668234"/>
              <a:ext cx="1006093" cy="4241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0" name="Đường nối Thẳng 9">
              <a:extLst>
                <a:ext uri="{FF2B5EF4-FFF2-40B4-BE49-F238E27FC236}">
                  <a16:creationId xmlns:a16="http://schemas.microsoft.com/office/drawing/2014/main" id="{559C1D42-FFFF-73C0-D657-673E5ABCFEC3}"/>
                </a:ext>
              </a:extLst>
            </p:cNvPr>
            <p:cNvCxnSpPr>
              <a:cxnSpLocks/>
            </p:cNvCxnSpPr>
            <p:nvPr/>
          </p:nvCxnSpPr>
          <p:spPr>
            <a:xfrm>
              <a:off x="2610866" y="1092353"/>
              <a:ext cx="303752" cy="2122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a:extLst>
                <a:ext uri="{FF2B5EF4-FFF2-40B4-BE49-F238E27FC236}">
                  <a16:creationId xmlns:a16="http://schemas.microsoft.com/office/drawing/2014/main" id="{4B77BC3D-0E92-B856-7BD6-C06AC2A1D440}"/>
                </a:ext>
              </a:extLst>
            </p:cNvPr>
            <p:cNvCxnSpPr>
              <a:cxnSpLocks/>
            </p:cNvCxnSpPr>
            <p:nvPr/>
          </p:nvCxnSpPr>
          <p:spPr>
            <a:xfrm>
              <a:off x="3616959" y="668234"/>
              <a:ext cx="1640841" cy="86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2226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Nhóm 79">
            <a:extLst>
              <a:ext uri="{FF2B5EF4-FFF2-40B4-BE49-F238E27FC236}">
                <a16:creationId xmlns:a16="http://schemas.microsoft.com/office/drawing/2014/main" id="{0B735AF0-508C-AEA0-77F5-D5EF7EF28BED}"/>
              </a:ext>
            </a:extLst>
          </p:cNvPr>
          <p:cNvGrpSpPr/>
          <p:nvPr/>
        </p:nvGrpSpPr>
        <p:grpSpPr>
          <a:xfrm>
            <a:off x="503538" y="731349"/>
            <a:ext cx="2677297" cy="2619633"/>
            <a:chOff x="503538" y="731349"/>
            <a:chExt cx="2677297" cy="2619633"/>
          </a:xfrm>
        </p:grpSpPr>
        <p:grpSp>
          <p:nvGrpSpPr>
            <p:cNvPr id="5" name="Group 27">
              <a:extLst>
                <a:ext uri="{FF2B5EF4-FFF2-40B4-BE49-F238E27FC236}">
                  <a16:creationId xmlns:a16="http://schemas.microsoft.com/office/drawing/2014/main" id="{5A3F31D9-A45B-C703-15B1-38D32F3BAD1E}"/>
                </a:ext>
              </a:extLst>
            </p:cNvPr>
            <p:cNvGrpSpPr/>
            <p:nvPr/>
          </p:nvGrpSpPr>
          <p:grpSpPr>
            <a:xfrm>
              <a:off x="503538" y="731349"/>
              <a:ext cx="2677297" cy="2619633"/>
              <a:chOff x="3665838" y="1252151"/>
              <a:chExt cx="2677297" cy="2619633"/>
            </a:xfrm>
          </p:grpSpPr>
          <p:sp>
            <p:nvSpPr>
              <p:cNvPr id="56" name="Oval 3">
                <a:extLst>
                  <a:ext uri="{FF2B5EF4-FFF2-40B4-BE49-F238E27FC236}">
                    <a16:creationId xmlns:a16="http://schemas.microsoft.com/office/drawing/2014/main" id="{D56EBC49-9080-82A4-DCB6-7CC3BB40AC3B}"/>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4">
                <a:extLst>
                  <a:ext uri="{FF2B5EF4-FFF2-40B4-BE49-F238E27FC236}">
                    <a16:creationId xmlns:a16="http://schemas.microsoft.com/office/drawing/2014/main" id="{BB1674C0-4107-D17E-9928-275DEA4F920D}"/>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
                <a:extLst>
                  <a:ext uri="{FF2B5EF4-FFF2-40B4-BE49-F238E27FC236}">
                    <a16:creationId xmlns:a16="http://schemas.microsoft.com/office/drawing/2014/main" id="{8C63B37A-4B64-595A-9778-1F5DEAD523CA}"/>
                  </a:ext>
                </a:extLst>
              </p:cNvPr>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9" name="Rounded Rectangle 6">
                <a:extLst>
                  <a:ext uri="{FF2B5EF4-FFF2-40B4-BE49-F238E27FC236}">
                    <a16:creationId xmlns:a16="http://schemas.microsoft.com/office/drawing/2014/main" id="{6CCFACA2-4F45-901E-503E-AD9A69224E71}"/>
                  </a:ext>
                </a:extLst>
              </p:cNvPr>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0" name="Rounded Rectangle 9">
                <a:extLst>
                  <a:ext uri="{FF2B5EF4-FFF2-40B4-BE49-F238E27FC236}">
                    <a16:creationId xmlns:a16="http://schemas.microsoft.com/office/drawing/2014/main" id="{73AFE158-43D4-9DE9-7FA6-86EC9AE7671D}"/>
                  </a:ext>
                </a:extLst>
              </p:cNvPr>
              <p:cNvSpPr/>
              <p:nvPr/>
            </p:nvSpPr>
            <p:spPr>
              <a:xfrm rot="16200000">
                <a:off x="5820548" y="2285484"/>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61" name="Rounded Rectangle 10">
                <a:extLst>
                  <a:ext uri="{FF2B5EF4-FFF2-40B4-BE49-F238E27FC236}">
                    <a16:creationId xmlns:a16="http://schemas.microsoft.com/office/drawing/2014/main" id="{3CA10E2E-20D6-49CB-793B-DFD577887302}"/>
                  </a:ext>
                </a:extLst>
              </p:cNvPr>
              <p:cNvSpPr/>
              <p:nvPr/>
            </p:nvSpPr>
            <p:spPr>
              <a:xfrm rot="16200000">
                <a:off x="3902161" y="228548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12">
                <a:extLst>
                  <a:ext uri="{FF2B5EF4-FFF2-40B4-BE49-F238E27FC236}">
                    <a16:creationId xmlns:a16="http://schemas.microsoft.com/office/drawing/2014/main" id="{61FB7949-4853-254E-E2D5-47F62A2F88A3}"/>
                  </a:ext>
                </a:extLst>
              </p:cNvPr>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63" name="Rectangle 13">
                <a:extLst>
                  <a:ext uri="{FF2B5EF4-FFF2-40B4-BE49-F238E27FC236}">
                    <a16:creationId xmlns:a16="http://schemas.microsoft.com/office/drawing/2014/main" id="{8548E664-4B9C-64B1-C4C3-63C7F6A23065}"/>
                  </a:ext>
                </a:extLst>
              </p:cNvPr>
              <p:cNvSpPr/>
              <p:nvPr/>
            </p:nvSpPr>
            <p:spPr>
              <a:xfrm>
                <a:off x="3848195" y="2376269"/>
                <a:ext cx="389851" cy="369332"/>
              </a:xfrm>
              <a:prstGeom prst="rect">
                <a:avLst/>
              </a:prstGeom>
            </p:spPr>
            <p:txBody>
              <a:bodyPr wrap="none">
                <a:spAutoFit/>
              </a:bodyPr>
              <a:lstStyle/>
              <a:p>
                <a:pPr algn="ctr"/>
                <a:r>
                  <a:rPr lang="vi-VN" dirty="0"/>
                  <a:t>B’</a:t>
                </a:r>
                <a:endParaRPr lang="en-GB" dirty="0">
                  <a:solidFill>
                    <a:schemeClr val="tx1"/>
                  </a:solidFill>
                </a:endParaRPr>
              </a:p>
            </p:txBody>
          </p:sp>
          <p:sp>
            <p:nvSpPr>
              <p:cNvPr id="64" name="Rectangle 14">
                <a:extLst>
                  <a:ext uri="{FF2B5EF4-FFF2-40B4-BE49-F238E27FC236}">
                    <a16:creationId xmlns:a16="http://schemas.microsoft.com/office/drawing/2014/main" id="{AC8F0A85-0136-29C5-3060-9D30C61D23C7}"/>
                  </a:ext>
                </a:extLst>
              </p:cNvPr>
              <p:cNvSpPr/>
              <p:nvPr/>
            </p:nvSpPr>
            <p:spPr>
              <a:xfrm>
                <a:off x="5787195" y="2376269"/>
                <a:ext cx="338554" cy="369332"/>
              </a:xfrm>
              <a:prstGeom prst="rect">
                <a:avLst/>
              </a:prstGeom>
            </p:spPr>
            <p:txBody>
              <a:bodyPr wrap="none">
                <a:spAutoFit/>
              </a:bodyPr>
              <a:lstStyle/>
              <a:p>
                <a:pPr algn="ctr"/>
                <a:r>
                  <a:rPr lang="vi-VN" dirty="0"/>
                  <a:t>B</a:t>
                </a:r>
                <a:endParaRPr lang="en-GB" dirty="0">
                  <a:solidFill>
                    <a:schemeClr val="tx1"/>
                  </a:solidFill>
                </a:endParaRPr>
              </a:p>
            </p:txBody>
          </p:sp>
          <p:sp>
            <p:nvSpPr>
              <p:cNvPr id="65" name="TextBox 25">
                <a:extLst>
                  <a:ext uri="{FF2B5EF4-FFF2-40B4-BE49-F238E27FC236}">
                    <a16:creationId xmlns:a16="http://schemas.microsoft.com/office/drawing/2014/main" id="{D596EBBA-3796-636C-8F90-A1620E088353}"/>
                  </a:ext>
                </a:extLst>
              </p:cNvPr>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9" name="Group 100">
              <a:extLst>
                <a:ext uri="{FF2B5EF4-FFF2-40B4-BE49-F238E27FC236}">
                  <a16:creationId xmlns:a16="http://schemas.microsoft.com/office/drawing/2014/main" id="{683DE56E-792D-F4C2-7D8E-97748018B43B}"/>
                </a:ext>
              </a:extLst>
            </p:cNvPr>
            <p:cNvGrpSpPr/>
            <p:nvPr/>
          </p:nvGrpSpPr>
          <p:grpSpPr>
            <a:xfrm rot="10800000">
              <a:off x="1706261" y="1440649"/>
              <a:ext cx="264642" cy="1185902"/>
              <a:chOff x="9059146" y="3591062"/>
              <a:chExt cx="264642" cy="1185902"/>
            </a:xfrm>
          </p:grpSpPr>
          <p:grpSp>
            <p:nvGrpSpPr>
              <p:cNvPr id="26" name="Group 101">
                <a:extLst>
                  <a:ext uri="{FF2B5EF4-FFF2-40B4-BE49-F238E27FC236}">
                    <a16:creationId xmlns:a16="http://schemas.microsoft.com/office/drawing/2014/main" id="{D37A9348-A9C0-83B9-B690-9057029AF92E}"/>
                  </a:ext>
                </a:extLst>
              </p:cNvPr>
              <p:cNvGrpSpPr/>
              <p:nvPr/>
            </p:nvGrpSpPr>
            <p:grpSpPr>
              <a:xfrm rot="10800000">
                <a:off x="9059146" y="3591062"/>
                <a:ext cx="264642" cy="1185902"/>
                <a:chOff x="9003952" y="3644608"/>
                <a:chExt cx="264642" cy="1185902"/>
              </a:xfrm>
            </p:grpSpPr>
            <p:sp>
              <p:nvSpPr>
                <p:cNvPr id="28" name="Rectangle 103">
                  <a:extLst>
                    <a:ext uri="{FF2B5EF4-FFF2-40B4-BE49-F238E27FC236}">
                      <a16:creationId xmlns:a16="http://schemas.microsoft.com/office/drawing/2014/main" id="{8927A40B-6F19-1998-9E9A-1B346ACE60AA}"/>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9" name="Rectangle 104">
                  <a:extLst>
                    <a:ext uri="{FF2B5EF4-FFF2-40B4-BE49-F238E27FC236}">
                      <a16:creationId xmlns:a16="http://schemas.microsoft.com/office/drawing/2014/main" id="{788D00BC-6518-6453-3040-D6F4DA94B00F}"/>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27" name="Right Arrow 102">
                <a:extLst>
                  <a:ext uri="{FF2B5EF4-FFF2-40B4-BE49-F238E27FC236}">
                    <a16:creationId xmlns:a16="http://schemas.microsoft.com/office/drawing/2014/main" id="{B60ECD3E-502C-B6D4-D07D-F16E87D90AC1}"/>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81" name="Nhóm 80">
            <a:extLst>
              <a:ext uri="{FF2B5EF4-FFF2-40B4-BE49-F238E27FC236}">
                <a16:creationId xmlns:a16="http://schemas.microsoft.com/office/drawing/2014/main" id="{DD96E66D-0D15-8BF1-D305-2DD35E8C5B8E}"/>
              </a:ext>
            </a:extLst>
          </p:cNvPr>
          <p:cNvGrpSpPr/>
          <p:nvPr/>
        </p:nvGrpSpPr>
        <p:grpSpPr>
          <a:xfrm>
            <a:off x="3434782" y="731349"/>
            <a:ext cx="2677297" cy="2619633"/>
            <a:chOff x="3434782" y="731349"/>
            <a:chExt cx="2677297" cy="2619633"/>
          </a:xfrm>
        </p:grpSpPr>
        <p:grpSp>
          <p:nvGrpSpPr>
            <p:cNvPr id="6" name="Group 28">
              <a:extLst>
                <a:ext uri="{FF2B5EF4-FFF2-40B4-BE49-F238E27FC236}">
                  <a16:creationId xmlns:a16="http://schemas.microsoft.com/office/drawing/2014/main" id="{A285CF9B-9FB0-91C8-3F29-2B9930A08832}"/>
                </a:ext>
              </a:extLst>
            </p:cNvPr>
            <p:cNvGrpSpPr/>
            <p:nvPr/>
          </p:nvGrpSpPr>
          <p:grpSpPr>
            <a:xfrm>
              <a:off x="3434782" y="731349"/>
              <a:ext cx="2677297" cy="2619633"/>
              <a:chOff x="3665838" y="1252151"/>
              <a:chExt cx="2677297" cy="2619633"/>
            </a:xfrm>
          </p:grpSpPr>
          <p:sp>
            <p:nvSpPr>
              <p:cNvPr id="46" name="Oval 29">
                <a:extLst>
                  <a:ext uri="{FF2B5EF4-FFF2-40B4-BE49-F238E27FC236}">
                    <a16:creationId xmlns:a16="http://schemas.microsoft.com/office/drawing/2014/main" id="{E23A2153-4655-135B-4EFF-AD5F5F33917D}"/>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30">
                <a:extLst>
                  <a:ext uri="{FF2B5EF4-FFF2-40B4-BE49-F238E27FC236}">
                    <a16:creationId xmlns:a16="http://schemas.microsoft.com/office/drawing/2014/main" id="{897DCF12-5A80-997B-D842-9C4258AF15B5}"/>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31">
                <a:extLst>
                  <a:ext uri="{FF2B5EF4-FFF2-40B4-BE49-F238E27FC236}">
                    <a16:creationId xmlns:a16="http://schemas.microsoft.com/office/drawing/2014/main" id="{DC490A05-9F6D-F882-5BC1-06F71679B39D}"/>
                  </a:ext>
                </a:extLst>
              </p:cNvPr>
              <p:cNvSpPr/>
              <p:nvPr/>
            </p:nvSpPr>
            <p:spPr>
              <a:xfrm>
                <a:off x="4861354" y="1342767"/>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9" name="Rounded Rectangle 32">
                <a:extLst>
                  <a:ext uri="{FF2B5EF4-FFF2-40B4-BE49-F238E27FC236}">
                    <a16:creationId xmlns:a16="http://schemas.microsoft.com/office/drawing/2014/main" id="{3DC93756-A65B-5168-299E-1249B04FFDF7}"/>
                  </a:ext>
                </a:extLst>
              </p:cNvPr>
              <p:cNvSpPr/>
              <p:nvPr/>
            </p:nvSpPr>
            <p:spPr>
              <a:xfrm>
                <a:off x="4868561" y="322820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0" name="Rounded Rectangle 33">
                <a:extLst>
                  <a:ext uri="{FF2B5EF4-FFF2-40B4-BE49-F238E27FC236}">
                    <a16:creationId xmlns:a16="http://schemas.microsoft.com/office/drawing/2014/main" id="{F6F04AD7-E0AE-300F-CA1E-F6AA41B7C8DC}"/>
                  </a:ext>
                </a:extLst>
              </p:cNvPr>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51" name="Rounded Rectangle 34">
                <a:extLst>
                  <a:ext uri="{FF2B5EF4-FFF2-40B4-BE49-F238E27FC236}">
                    <a16:creationId xmlns:a16="http://schemas.microsoft.com/office/drawing/2014/main" id="{FBBDF0DA-30AA-39CE-4AC0-D21A1FD4C844}"/>
                  </a:ext>
                </a:extLst>
              </p:cNvPr>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2" name="TextBox 35">
                <a:extLst>
                  <a:ext uri="{FF2B5EF4-FFF2-40B4-BE49-F238E27FC236}">
                    <a16:creationId xmlns:a16="http://schemas.microsoft.com/office/drawing/2014/main" id="{88C0DD11-365D-6466-1077-8790B1CFBA35}"/>
                  </a:ext>
                </a:extLst>
              </p:cNvPr>
              <p:cNvSpPr txBox="1"/>
              <p:nvPr/>
            </p:nvSpPr>
            <p:spPr>
              <a:xfrm>
                <a:off x="4833035" y="3314268"/>
                <a:ext cx="391428" cy="369332"/>
              </a:xfrm>
              <a:prstGeom prst="rect">
                <a:avLst/>
              </a:prstGeom>
              <a:noFill/>
            </p:spPr>
            <p:txBody>
              <a:bodyPr wrap="square" rtlCol="0">
                <a:spAutoFit/>
              </a:bodyPr>
              <a:lstStyle/>
              <a:p>
                <a:r>
                  <a:rPr lang="vi-VN" dirty="0"/>
                  <a:t>A’</a:t>
                </a:r>
                <a:endParaRPr lang="en-GB" dirty="0"/>
              </a:p>
            </p:txBody>
          </p:sp>
          <p:sp>
            <p:nvSpPr>
              <p:cNvPr id="53" name="Rectangle 36">
                <a:extLst>
                  <a:ext uri="{FF2B5EF4-FFF2-40B4-BE49-F238E27FC236}">
                    <a16:creationId xmlns:a16="http://schemas.microsoft.com/office/drawing/2014/main" id="{057D969B-5F18-90E6-6A07-A26A213630D1}"/>
                  </a:ext>
                </a:extLst>
              </p:cNvPr>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54" name="Rectangle 37">
                <a:extLst>
                  <a:ext uri="{FF2B5EF4-FFF2-40B4-BE49-F238E27FC236}">
                    <a16:creationId xmlns:a16="http://schemas.microsoft.com/office/drawing/2014/main" id="{88765C81-810B-7979-CE50-8FECCA3E397C}"/>
                  </a:ext>
                </a:extLst>
              </p:cNvPr>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55" name="TextBox 39">
                <a:extLst>
                  <a:ext uri="{FF2B5EF4-FFF2-40B4-BE49-F238E27FC236}">
                    <a16:creationId xmlns:a16="http://schemas.microsoft.com/office/drawing/2014/main" id="{FD6840DB-D92B-DF6A-0E7D-807F95420F86}"/>
                  </a:ext>
                </a:extLst>
              </p:cNvPr>
              <p:cNvSpPr txBox="1"/>
              <p:nvPr/>
            </p:nvSpPr>
            <p:spPr>
              <a:xfrm>
                <a:off x="4833035" y="1450200"/>
                <a:ext cx="391428" cy="369332"/>
              </a:xfrm>
              <a:prstGeom prst="rect">
                <a:avLst/>
              </a:prstGeom>
              <a:noFill/>
            </p:spPr>
            <p:txBody>
              <a:bodyPr wrap="square" rtlCol="0">
                <a:spAutoFit/>
              </a:bodyPr>
              <a:lstStyle/>
              <a:p>
                <a:r>
                  <a:rPr lang="vi-VN" dirty="0"/>
                  <a:t>A</a:t>
                </a:r>
                <a:endParaRPr lang="en-GB" dirty="0"/>
              </a:p>
            </p:txBody>
          </p:sp>
        </p:grpSp>
        <p:grpSp>
          <p:nvGrpSpPr>
            <p:cNvPr id="10" name="Group 105">
              <a:extLst>
                <a:ext uri="{FF2B5EF4-FFF2-40B4-BE49-F238E27FC236}">
                  <a16:creationId xmlns:a16="http://schemas.microsoft.com/office/drawing/2014/main" id="{66FD1688-E630-9449-BA40-11E9DF775221}"/>
                </a:ext>
              </a:extLst>
            </p:cNvPr>
            <p:cNvGrpSpPr/>
            <p:nvPr/>
          </p:nvGrpSpPr>
          <p:grpSpPr>
            <a:xfrm rot="16200000">
              <a:off x="4643718" y="1440133"/>
              <a:ext cx="264642" cy="1185902"/>
              <a:chOff x="9059146" y="3591062"/>
              <a:chExt cx="264642" cy="1185902"/>
            </a:xfrm>
          </p:grpSpPr>
          <p:grpSp>
            <p:nvGrpSpPr>
              <p:cNvPr id="22" name="Group 106">
                <a:extLst>
                  <a:ext uri="{FF2B5EF4-FFF2-40B4-BE49-F238E27FC236}">
                    <a16:creationId xmlns:a16="http://schemas.microsoft.com/office/drawing/2014/main" id="{053FCBD6-827F-5B17-FBAA-BDE97CBACA37}"/>
                  </a:ext>
                </a:extLst>
              </p:cNvPr>
              <p:cNvGrpSpPr/>
              <p:nvPr/>
            </p:nvGrpSpPr>
            <p:grpSpPr>
              <a:xfrm rot="10800000">
                <a:off x="9059146" y="3591062"/>
                <a:ext cx="264642" cy="1185902"/>
                <a:chOff x="9003952" y="3644608"/>
                <a:chExt cx="264642" cy="1185902"/>
              </a:xfrm>
            </p:grpSpPr>
            <p:sp>
              <p:nvSpPr>
                <p:cNvPr id="24" name="Rectangle 108">
                  <a:extLst>
                    <a:ext uri="{FF2B5EF4-FFF2-40B4-BE49-F238E27FC236}">
                      <a16:creationId xmlns:a16="http://schemas.microsoft.com/office/drawing/2014/main" id="{50A0DFB6-DE69-B770-580E-E806044D7F0D}"/>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5" name="Rectangle 109">
                  <a:extLst>
                    <a:ext uri="{FF2B5EF4-FFF2-40B4-BE49-F238E27FC236}">
                      <a16:creationId xmlns:a16="http://schemas.microsoft.com/office/drawing/2014/main" id="{92ED6301-7E02-42A9-6A0C-19BE4A2E8627}"/>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23" name="Right Arrow 107">
                <a:extLst>
                  <a:ext uri="{FF2B5EF4-FFF2-40B4-BE49-F238E27FC236}">
                    <a16:creationId xmlns:a16="http://schemas.microsoft.com/office/drawing/2014/main" id="{F1229ED0-C186-8873-A826-C9A9C09215A3}"/>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79" name="Nhóm 78">
            <a:extLst>
              <a:ext uri="{FF2B5EF4-FFF2-40B4-BE49-F238E27FC236}">
                <a16:creationId xmlns:a16="http://schemas.microsoft.com/office/drawing/2014/main" id="{4EEB52A6-A0D6-824E-0158-3609FD3CAE31}"/>
              </a:ext>
            </a:extLst>
          </p:cNvPr>
          <p:cNvGrpSpPr/>
          <p:nvPr/>
        </p:nvGrpSpPr>
        <p:grpSpPr>
          <a:xfrm>
            <a:off x="6383011" y="723267"/>
            <a:ext cx="2677297" cy="2619633"/>
            <a:chOff x="3531973" y="3611467"/>
            <a:chExt cx="2677297" cy="2619633"/>
          </a:xfrm>
        </p:grpSpPr>
        <p:grpSp>
          <p:nvGrpSpPr>
            <p:cNvPr id="7" name="Group 42">
              <a:extLst>
                <a:ext uri="{FF2B5EF4-FFF2-40B4-BE49-F238E27FC236}">
                  <a16:creationId xmlns:a16="http://schemas.microsoft.com/office/drawing/2014/main" id="{68E0AE0F-30DE-74FF-59A8-9A88FB099C86}"/>
                </a:ext>
              </a:extLst>
            </p:cNvPr>
            <p:cNvGrpSpPr/>
            <p:nvPr/>
          </p:nvGrpSpPr>
          <p:grpSpPr>
            <a:xfrm>
              <a:off x="3531973" y="3611467"/>
              <a:ext cx="2677297" cy="2619633"/>
              <a:chOff x="3665838" y="1252151"/>
              <a:chExt cx="2677297" cy="2619633"/>
            </a:xfrm>
          </p:grpSpPr>
          <p:sp>
            <p:nvSpPr>
              <p:cNvPr id="36" name="Oval 43">
                <a:extLst>
                  <a:ext uri="{FF2B5EF4-FFF2-40B4-BE49-F238E27FC236}">
                    <a16:creationId xmlns:a16="http://schemas.microsoft.com/office/drawing/2014/main" id="{806D0615-D23F-219A-24BA-AEB6E24F8AE4}"/>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44">
                <a:extLst>
                  <a:ext uri="{FF2B5EF4-FFF2-40B4-BE49-F238E27FC236}">
                    <a16:creationId xmlns:a16="http://schemas.microsoft.com/office/drawing/2014/main" id="{EEFCC9C6-D04D-6800-2275-B16707676585}"/>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45">
                <a:extLst>
                  <a:ext uri="{FF2B5EF4-FFF2-40B4-BE49-F238E27FC236}">
                    <a16:creationId xmlns:a16="http://schemas.microsoft.com/office/drawing/2014/main" id="{E61A74F9-E7EF-629E-B773-FD38D176C8B3}"/>
                  </a:ext>
                </a:extLst>
              </p:cNvPr>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ounded Rectangle 46">
                <a:extLst>
                  <a:ext uri="{FF2B5EF4-FFF2-40B4-BE49-F238E27FC236}">
                    <a16:creationId xmlns:a16="http://schemas.microsoft.com/office/drawing/2014/main" id="{248627F9-2A54-7151-CE8B-9CC32F4B8C76}"/>
                  </a:ext>
                </a:extLst>
              </p:cNvPr>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Rounded Rectangle 47">
                <a:extLst>
                  <a:ext uri="{FF2B5EF4-FFF2-40B4-BE49-F238E27FC236}">
                    <a16:creationId xmlns:a16="http://schemas.microsoft.com/office/drawing/2014/main" id="{0C983CB4-5E95-23D2-21BC-32D9D45B1CFB}"/>
                  </a:ext>
                </a:extLst>
              </p:cNvPr>
              <p:cNvSpPr/>
              <p:nvPr/>
            </p:nvSpPr>
            <p:spPr>
              <a:xfrm rot="16200000">
                <a:off x="5820548" y="2285484"/>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41" name="Rounded Rectangle 48">
                <a:extLst>
                  <a:ext uri="{FF2B5EF4-FFF2-40B4-BE49-F238E27FC236}">
                    <a16:creationId xmlns:a16="http://schemas.microsoft.com/office/drawing/2014/main" id="{B7B1D12F-BFC8-D9AF-F42F-4CF29FFD192F}"/>
                  </a:ext>
                </a:extLst>
              </p:cNvPr>
              <p:cNvSpPr/>
              <p:nvPr/>
            </p:nvSpPr>
            <p:spPr>
              <a:xfrm rot="16200000">
                <a:off x="3902161" y="228548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2" name="TextBox 49">
                <a:extLst>
                  <a:ext uri="{FF2B5EF4-FFF2-40B4-BE49-F238E27FC236}">
                    <a16:creationId xmlns:a16="http://schemas.microsoft.com/office/drawing/2014/main" id="{367310C7-CCB4-5059-58D4-929850B8FE18}"/>
                  </a:ext>
                </a:extLst>
              </p:cNvPr>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43" name="Rectangle 50">
                <a:extLst>
                  <a:ext uri="{FF2B5EF4-FFF2-40B4-BE49-F238E27FC236}">
                    <a16:creationId xmlns:a16="http://schemas.microsoft.com/office/drawing/2014/main" id="{625546DB-8542-47AD-2EE1-4E2B29BA39C7}"/>
                  </a:ext>
                </a:extLst>
              </p:cNvPr>
              <p:cNvSpPr/>
              <p:nvPr/>
            </p:nvSpPr>
            <p:spPr>
              <a:xfrm>
                <a:off x="3848195" y="2376269"/>
                <a:ext cx="389851" cy="369332"/>
              </a:xfrm>
              <a:prstGeom prst="rect">
                <a:avLst/>
              </a:prstGeom>
            </p:spPr>
            <p:txBody>
              <a:bodyPr wrap="none">
                <a:spAutoFit/>
              </a:bodyPr>
              <a:lstStyle/>
              <a:p>
                <a:pPr algn="ctr"/>
                <a:r>
                  <a:rPr lang="vi-VN" dirty="0"/>
                  <a:t>B’</a:t>
                </a:r>
                <a:endParaRPr lang="en-GB" dirty="0">
                  <a:solidFill>
                    <a:schemeClr val="tx1"/>
                  </a:solidFill>
                </a:endParaRPr>
              </a:p>
            </p:txBody>
          </p:sp>
          <p:sp>
            <p:nvSpPr>
              <p:cNvPr id="44" name="Rectangle 51">
                <a:extLst>
                  <a:ext uri="{FF2B5EF4-FFF2-40B4-BE49-F238E27FC236}">
                    <a16:creationId xmlns:a16="http://schemas.microsoft.com/office/drawing/2014/main" id="{057376AA-D3C2-9A52-BD87-F3C3B026F6BF}"/>
                  </a:ext>
                </a:extLst>
              </p:cNvPr>
              <p:cNvSpPr/>
              <p:nvPr/>
            </p:nvSpPr>
            <p:spPr>
              <a:xfrm>
                <a:off x="5787195" y="2376269"/>
                <a:ext cx="338554" cy="369332"/>
              </a:xfrm>
              <a:prstGeom prst="rect">
                <a:avLst/>
              </a:prstGeom>
            </p:spPr>
            <p:txBody>
              <a:bodyPr wrap="none">
                <a:spAutoFit/>
              </a:bodyPr>
              <a:lstStyle/>
              <a:p>
                <a:pPr algn="ctr"/>
                <a:r>
                  <a:rPr lang="vi-VN" dirty="0"/>
                  <a:t>B</a:t>
                </a:r>
                <a:endParaRPr lang="en-GB" dirty="0">
                  <a:solidFill>
                    <a:schemeClr val="tx1"/>
                  </a:solidFill>
                </a:endParaRPr>
              </a:p>
            </p:txBody>
          </p:sp>
          <p:sp>
            <p:nvSpPr>
              <p:cNvPr id="45" name="TextBox 53">
                <a:extLst>
                  <a:ext uri="{FF2B5EF4-FFF2-40B4-BE49-F238E27FC236}">
                    <a16:creationId xmlns:a16="http://schemas.microsoft.com/office/drawing/2014/main" id="{F709ECB7-D4D3-C6B2-AFC7-18C10C9E5742}"/>
                  </a:ext>
                </a:extLst>
              </p:cNvPr>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11" name="Group 110">
              <a:extLst>
                <a:ext uri="{FF2B5EF4-FFF2-40B4-BE49-F238E27FC236}">
                  <a16:creationId xmlns:a16="http://schemas.microsoft.com/office/drawing/2014/main" id="{5BEACCC2-E2AF-DB57-DE66-939C71A24840}"/>
                </a:ext>
              </a:extLst>
            </p:cNvPr>
            <p:cNvGrpSpPr/>
            <p:nvPr/>
          </p:nvGrpSpPr>
          <p:grpSpPr>
            <a:xfrm>
              <a:off x="4729765" y="4327300"/>
              <a:ext cx="264642" cy="1185902"/>
              <a:chOff x="9059146" y="3591062"/>
              <a:chExt cx="264642" cy="1185902"/>
            </a:xfrm>
          </p:grpSpPr>
          <p:grpSp>
            <p:nvGrpSpPr>
              <p:cNvPr id="18" name="Group 111">
                <a:extLst>
                  <a:ext uri="{FF2B5EF4-FFF2-40B4-BE49-F238E27FC236}">
                    <a16:creationId xmlns:a16="http://schemas.microsoft.com/office/drawing/2014/main" id="{52F07A04-D633-E4E0-7CC2-3ACE8B87EA3F}"/>
                  </a:ext>
                </a:extLst>
              </p:cNvPr>
              <p:cNvGrpSpPr/>
              <p:nvPr/>
            </p:nvGrpSpPr>
            <p:grpSpPr>
              <a:xfrm rot="10800000">
                <a:off x="9059146" y="3591062"/>
                <a:ext cx="264642" cy="1185902"/>
                <a:chOff x="9003952" y="3644608"/>
                <a:chExt cx="264642" cy="1185902"/>
              </a:xfrm>
            </p:grpSpPr>
            <p:sp>
              <p:nvSpPr>
                <p:cNvPr id="20" name="Rectangle 113">
                  <a:extLst>
                    <a:ext uri="{FF2B5EF4-FFF2-40B4-BE49-F238E27FC236}">
                      <a16:creationId xmlns:a16="http://schemas.microsoft.com/office/drawing/2014/main" id="{E14CD64E-1D93-1C5A-23D7-EE5DE1C83DA6}"/>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1" name="Rectangle 114">
                  <a:extLst>
                    <a:ext uri="{FF2B5EF4-FFF2-40B4-BE49-F238E27FC236}">
                      <a16:creationId xmlns:a16="http://schemas.microsoft.com/office/drawing/2014/main" id="{49342AC6-9993-BAFB-CDF8-6FB60BA89A36}"/>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9" name="Right Arrow 112">
                <a:extLst>
                  <a:ext uri="{FF2B5EF4-FFF2-40B4-BE49-F238E27FC236}">
                    <a16:creationId xmlns:a16="http://schemas.microsoft.com/office/drawing/2014/main" id="{0A4DEE0C-1AF0-31EB-28D4-B25436BCF270}"/>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78" name="Nhóm 77">
            <a:extLst>
              <a:ext uri="{FF2B5EF4-FFF2-40B4-BE49-F238E27FC236}">
                <a16:creationId xmlns:a16="http://schemas.microsoft.com/office/drawing/2014/main" id="{432E8EED-1263-1701-9939-9F80C5283846}"/>
              </a:ext>
            </a:extLst>
          </p:cNvPr>
          <p:cNvGrpSpPr/>
          <p:nvPr/>
        </p:nvGrpSpPr>
        <p:grpSpPr>
          <a:xfrm>
            <a:off x="9314255" y="721718"/>
            <a:ext cx="2677297" cy="2619633"/>
            <a:chOff x="516665" y="3611467"/>
            <a:chExt cx="2677297" cy="2619633"/>
          </a:xfrm>
        </p:grpSpPr>
        <p:grpSp>
          <p:nvGrpSpPr>
            <p:cNvPr id="3" name="Group 82">
              <a:extLst>
                <a:ext uri="{FF2B5EF4-FFF2-40B4-BE49-F238E27FC236}">
                  <a16:creationId xmlns:a16="http://schemas.microsoft.com/office/drawing/2014/main" id="{01FA90C0-0FD7-FC38-4BFC-0B744B18E9FF}"/>
                </a:ext>
              </a:extLst>
            </p:cNvPr>
            <p:cNvGrpSpPr/>
            <p:nvPr/>
          </p:nvGrpSpPr>
          <p:grpSpPr>
            <a:xfrm>
              <a:off x="516665" y="3611467"/>
              <a:ext cx="2677297" cy="2619633"/>
              <a:chOff x="3665838" y="1252151"/>
              <a:chExt cx="2677297" cy="2619633"/>
            </a:xfrm>
          </p:grpSpPr>
          <p:sp>
            <p:nvSpPr>
              <p:cNvPr id="68" name="Oval 83">
                <a:extLst>
                  <a:ext uri="{FF2B5EF4-FFF2-40B4-BE49-F238E27FC236}">
                    <a16:creationId xmlns:a16="http://schemas.microsoft.com/office/drawing/2014/main" id="{A7004D9A-63B6-0AE7-6C3C-725F382C0913}"/>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84">
                <a:extLst>
                  <a:ext uri="{FF2B5EF4-FFF2-40B4-BE49-F238E27FC236}">
                    <a16:creationId xmlns:a16="http://schemas.microsoft.com/office/drawing/2014/main" id="{85E791F8-50D3-6603-4E04-269DF6217D50}"/>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ounded Rectangle 85">
                <a:extLst>
                  <a:ext uri="{FF2B5EF4-FFF2-40B4-BE49-F238E27FC236}">
                    <a16:creationId xmlns:a16="http://schemas.microsoft.com/office/drawing/2014/main" id="{61C23F02-38D6-8D56-474B-454D4C3D6299}"/>
                  </a:ext>
                </a:extLst>
              </p:cNvPr>
              <p:cNvSpPr/>
              <p:nvPr/>
            </p:nvSpPr>
            <p:spPr>
              <a:xfrm>
                <a:off x="4861354" y="1342767"/>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1" name="Rounded Rectangle 86">
                <a:extLst>
                  <a:ext uri="{FF2B5EF4-FFF2-40B4-BE49-F238E27FC236}">
                    <a16:creationId xmlns:a16="http://schemas.microsoft.com/office/drawing/2014/main" id="{8A584EA3-8641-9671-6AAC-7F0D10BA6021}"/>
                  </a:ext>
                </a:extLst>
              </p:cNvPr>
              <p:cNvSpPr/>
              <p:nvPr/>
            </p:nvSpPr>
            <p:spPr>
              <a:xfrm>
                <a:off x="4868561" y="322820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2" name="Rounded Rectangle 87">
                <a:extLst>
                  <a:ext uri="{FF2B5EF4-FFF2-40B4-BE49-F238E27FC236}">
                    <a16:creationId xmlns:a16="http://schemas.microsoft.com/office/drawing/2014/main" id="{B046781E-71FD-6435-9B73-F217DC1D4619}"/>
                  </a:ext>
                </a:extLst>
              </p:cNvPr>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73" name="Rounded Rectangle 88">
                <a:extLst>
                  <a:ext uri="{FF2B5EF4-FFF2-40B4-BE49-F238E27FC236}">
                    <a16:creationId xmlns:a16="http://schemas.microsoft.com/office/drawing/2014/main" id="{F3645BF6-A5D0-9FB6-EB67-072E2CB9F82F}"/>
                  </a:ext>
                </a:extLst>
              </p:cNvPr>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4" name="TextBox 89">
                <a:extLst>
                  <a:ext uri="{FF2B5EF4-FFF2-40B4-BE49-F238E27FC236}">
                    <a16:creationId xmlns:a16="http://schemas.microsoft.com/office/drawing/2014/main" id="{A716A366-2459-C8BD-F938-F8D8668DBE34}"/>
                  </a:ext>
                </a:extLst>
              </p:cNvPr>
              <p:cNvSpPr txBox="1"/>
              <p:nvPr/>
            </p:nvSpPr>
            <p:spPr>
              <a:xfrm>
                <a:off x="4833035" y="3314268"/>
                <a:ext cx="391428" cy="369332"/>
              </a:xfrm>
              <a:prstGeom prst="rect">
                <a:avLst/>
              </a:prstGeom>
              <a:noFill/>
            </p:spPr>
            <p:txBody>
              <a:bodyPr wrap="square" rtlCol="0">
                <a:spAutoFit/>
              </a:bodyPr>
              <a:lstStyle/>
              <a:p>
                <a:r>
                  <a:rPr lang="vi-VN" dirty="0"/>
                  <a:t>A’</a:t>
                </a:r>
                <a:endParaRPr lang="en-GB" dirty="0"/>
              </a:p>
            </p:txBody>
          </p:sp>
          <p:sp>
            <p:nvSpPr>
              <p:cNvPr id="75" name="Rectangle 90">
                <a:extLst>
                  <a:ext uri="{FF2B5EF4-FFF2-40B4-BE49-F238E27FC236}">
                    <a16:creationId xmlns:a16="http://schemas.microsoft.com/office/drawing/2014/main" id="{2786DCA6-D99E-D095-FD0A-870519C488DA}"/>
                  </a:ext>
                </a:extLst>
              </p:cNvPr>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76" name="Rectangle 91">
                <a:extLst>
                  <a:ext uri="{FF2B5EF4-FFF2-40B4-BE49-F238E27FC236}">
                    <a16:creationId xmlns:a16="http://schemas.microsoft.com/office/drawing/2014/main" id="{23C01E52-722E-7638-92A8-23EAFB843446}"/>
                  </a:ext>
                </a:extLst>
              </p:cNvPr>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77" name="TextBox 92">
                <a:extLst>
                  <a:ext uri="{FF2B5EF4-FFF2-40B4-BE49-F238E27FC236}">
                    <a16:creationId xmlns:a16="http://schemas.microsoft.com/office/drawing/2014/main" id="{36C17393-EBB2-3896-3F25-456AE01B30E9}"/>
                  </a:ext>
                </a:extLst>
              </p:cNvPr>
              <p:cNvSpPr txBox="1"/>
              <p:nvPr/>
            </p:nvSpPr>
            <p:spPr>
              <a:xfrm>
                <a:off x="4833035" y="1450200"/>
                <a:ext cx="391428" cy="369332"/>
              </a:xfrm>
              <a:prstGeom prst="rect">
                <a:avLst/>
              </a:prstGeom>
              <a:noFill/>
            </p:spPr>
            <p:txBody>
              <a:bodyPr wrap="square" rtlCol="0">
                <a:spAutoFit/>
              </a:bodyPr>
              <a:lstStyle/>
              <a:p>
                <a:r>
                  <a:rPr lang="vi-VN" dirty="0"/>
                  <a:t>A</a:t>
                </a:r>
                <a:endParaRPr lang="en-GB" dirty="0"/>
              </a:p>
            </p:txBody>
          </p:sp>
        </p:grpSp>
        <p:grpSp>
          <p:nvGrpSpPr>
            <p:cNvPr id="12" name="Group 115">
              <a:extLst>
                <a:ext uri="{FF2B5EF4-FFF2-40B4-BE49-F238E27FC236}">
                  <a16:creationId xmlns:a16="http://schemas.microsoft.com/office/drawing/2014/main" id="{C62EF7C6-98C1-1995-3D40-336D52076DE0}"/>
                </a:ext>
              </a:extLst>
            </p:cNvPr>
            <p:cNvGrpSpPr/>
            <p:nvPr/>
          </p:nvGrpSpPr>
          <p:grpSpPr>
            <a:xfrm rot="5400000">
              <a:off x="1710557" y="4326785"/>
              <a:ext cx="264642" cy="1185902"/>
              <a:chOff x="9059146" y="3591062"/>
              <a:chExt cx="264642" cy="1185902"/>
            </a:xfrm>
          </p:grpSpPr>
          <p:grpSp>
            <p:nvGrpSpPr>
              <p:cNvPr id="14" name="Group 116">
                <a:extLst>
                  <a:ext uri="{FF2B5EF4-FFF2-40B4-BE49-F238E27FC236}">
                    <a16:creationId xmlns:a16="http://schemas.microsoft.com/office/drawing/2014/main" id="{6C3EF944-9AE9-F531-1EEA-C308BD130074}"/>
                  </a:ext>
                </a:extLst>
              </p:cNvPr>
              <p:cNvGrpSpPr/>
              <p:nvPr/>
            </p:nvGrpSpPr>
            <p:grpSpPr>
              <a:xfrm rot="10800000">
                <a:off x="9059146" y="3591062"/>
                <a:ext cx="264642" cy="1185902"/>
                <a:chOff x="9003952" y="3644608"/>
                <a:chExt cx="264642" cy="1185902"/>
              </a:xfrm>
            </p:grpSpPr>
            <p:sp>
              <p:nvSpPr>
                <p:cNvPr id="16" name="Rectangle 118">
                  <a:extLst>
                    <a:ext uri="{FF2B5EF4-FFF2-40B4-BE49-F238E27FC236}">
                      <a16:creationId xmlns:a16="http://schemas.microsoft.com/office/drawing/2014/main" id="{5076E704-69CD-8A65-EF05-07CB01984AC4}"/>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7" name="Rectangle 119">
                  <a:extLst>
                    <a:ext uri="{FF2B5EF4-FFF2-40B4-BE49-F238E27FC236}">
                      <a16:creationId xmlns:a16="http://schemas.microsoft.com/office/drawing/2014/main" id="{D37216D2-EEAF-597A-07BB-2E256BB00BA9}"/>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5" name="Right Arrow 117">
                <a:extLst>
                  <a:ext uri="{FF2B5EF4-FFF2-40B4-BE49-F238E27FC236}">
                    <a16:creationId xmlns:a16="http://schemas.microsoft.com/office/drawing/2014/main" id="{7D7E14EA-67AA-5D37-9846-EC7FA512BF68}"/>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87990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Nhóm 78">
            <a:extLst>
              <a:ext uri="{FF2B5EF4-FFF2-40B4-BE49-F238E27FC236}">
                <a16:creationId xmlns:a16="http://schemas.microsoft.com/office/drawing/2014/main" id="{E2D6FF53-5CD5-BA9B-F065-A8F607574C31}"/>
              </a:ext>
            </a:extLst>
          </p:cNvPr>
          <p:cNvGrpSpPr/>
          <p:nvPr/>
        </p:nvGrpSpPr>
        <p:grpSpPr>
          <a:xfrm>
            <a:off x="327620" y="1005783"/>
            <a:ext cx="2677297" cy="2619633"/>
            <a:chOff x="1417938" y="937826"/>
            <a:chExt cx="2677297" cy="2619633"/>
          </a:xfrm>
        </p:grpSpPr>
        <p:grpSp>
          <p:nvGrpSpPr>
            <p:cNvPr id="3" name="Group 27">
              <a:extLst>
                <a:ext uri="{FF2B5EF4-FFF2-40B4-BE49-F238E27FC236}">
                  <a16:creationId xmlns:a16="http://schemas.microsoft.com/office/drawing/2014/main" id="{CD727867-9B25-74EF-5720-DACB6B525306}"/>
                </a:ext>
              </a:extLst>
            </p:cNvPr>
            <p:cNvGrpSpPr/>
            <p:nvPr/>
          </p:nvGrpSpPr>
          <p:grpSpPr>
            <a:xfrm>
              <a:off x="1417938" y="937826"/>
              <a:ext cx="2677297" cy="2619633"/>
              <a:chOff x="3665838" y="1252151"/>
              <a:chExt cx="2677297" cy="2619633"/>
            </a:xfrm>
          </p:grpSpPr>
          <p:sp>
            <p:nvSpPr>
              <p:cNvPr id="69" name="Oval 3">
                <a:extLst>
                  <a:ext uri="{FF2B5EF4-FFF2-40B4-BE49-F238E27FC236}">
                    <a16:creationId xmlns:a16="http://schemas.microsoft.com/office/drawing/2014/main" id="{C102C00B-F655-DF3F-E54D-7A01C2672780}"/>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70" name="Oval 4">
                <a:extLst>
                  <a:ext uri="{FF2B5EF4-FFF2-40B4-BE49-F238E27FC236}">
                    <a16:creationId xmlns:a16="http://schemas.microsoft.com/office/drawing/2014/main" id="{C18A9E76-A5AC-A3A0-7207-5F9660A3296F}"/>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71" name="Rounded Rectangle 5">
                <a:extLst>
                  <a:ext uri="{FF2B5EF4-FFF2-40B4-BE49-F238E27FC236}">
                    <a16:creationId xmlns:a16="http://schemas.microsoft.com/office/drawing/2014/main" id="{71A27040-6E9B-2D5D-F556-E37EE06D4C7C}"/>
                  </a:ext>
                </a:extLst>
              </p:cNvPr>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72" name="Rounded Rectangle 6">
                <a:extLst>
                  <a:ext uri="{FF2B5EF4-FFF2-40B4-BE49-F238E27FC236}">
                    <a16:creationId xmlns:a16="http://schemas.microsoft.com/office/drawing/2014/main" id="{205EE59E-93A3-955B-ADB3-215CD3E63ABA}"/>
                  </a:ext>
                </a:extLst>
              </p:cNvPr>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73" name="Rounded Rectangle 9">
                <a:extLst>
                  <a:ext uri="{FF2B5EF4-FFF2-40B4-BE49-F238E27FC236}">
                    <a16:creationId xmlns:a16="http://schemas.microsoft.com/office/drawing/2014/main" id="{089AAD88-2CCD-37B9-AC12-A0550A5C1D8F}"/>
                  </a:ext>
                </a:extLst>
              </p:cNvPr>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74" name="Rounded Rectangle 10">
                <a:extLst>
                  <a:ext uri="{FF2B5EF4-FFF2-40B4-BE49-F238E27FC236}">
                    <a16:creationId xmlns:a16="http://schemas.microsoft.com/office/drawing/2014/main" id="{5E872F8B-31FB-5E0D-E9A9-DA6E93849DDC}"/>
                  </a:ext>
                </a:extLst>
              </p:cNvPr>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75" name="TextBox 12">
                <a:extLst>
                  <a:ext uri="{FF2B5EF4-FFF2-40B4-BE49-F238E27FC236}">
                    <a16:creationId xmlns:a16="http://schemas.microsoft.com/office/drawing/2014/main" id="{8E2F28C2-6DF7-F0AE-5396-50BB3C2E6BB0}"/>
                  </a:ext>
                </a:extLst>
              </p:cNvPr>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76" name="Rectangle 13">
                <a:extLst>
                  <a:ext uri="{FF2B5EF4-FFF2-40B4-BE49-F238E27FC236}">
                    <a16:creationId xmlns:a16="http://schemas.microsoft.com/office/drawing/2014/main" id="{0E0DFDA0-B5B5-A1F1-F15D-88357028E5EF}"/>
                  </a:ext>
                </a:extLst>
              </p:cNvPr>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77" name="Rectangle 14">
                <a:extLst>
                  <a:ext uri="{FF2B5EF4-FFF2-40B4-BE49-F238E27FC236}">
                    <a16:creationId xmlns:a16="http://schemas.microsoft.com/office/drawing/2014/main" id="{5D963E19-2581-1F52-0C0F-2830FAAC77CE}"/>
                  </a:ext>
                </a:extLst>
              </p:cNvPr>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78" name="TextBox 25">
                <a:extLst>
                  <a:ext uri="{FF2B5EF4-FFF2-40B4-BE49-F238E27FC236}">
                    <a16:creationId xmlns:a16="http://schemas.microsoft.com/office/drawing/2014/main" id="{3F07233D-E724-194F-1D08-D34334457B05}"/>
                  </a:ext>
                </a:extLst>
              </p:cNvPr>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8" name="Group 2">
              <a:extLst>
                <a:ext uri="{FF2B5EF4-FFF2-40B4-BE49-F238E27FC236}">
                  <a16:creationId xmlns:a16="http://schemas.microsoft.com/office/drawing/2014/main" id="{7465198A-AB5D-AF09-F8B7-0EE0FB4A216A}"/>
                </a:ext>
              </a:extLst>
            </p:cNvPr>
            <p:cNvGrpSpPr/>
            <p:nvPr/>
          </p:nvGrpSpPr>
          <p:grpSpPr>
            <a:xfrm rot="13944476">
              <a:off x="2620661" y="1647126"/>
              <a:ext cx="264642" cy="1185902"/>
              <a:chOff x="9059146" y="3591062"/>
              <a:chExt cx="264642" cy="1185902"/>
            </a:xfrm>
          </p:grpSpPr>
          <p:grpSp>
            <p:nvGrpSpPr>
              <p:cNvPr id="25" name="Group 100">
                <a:extLst>
                  <a:ext uri="{FF2B5EF4-FFF2-40B4-BE49-F238E27FC236}">
                    <a16:creationId xmlns:a16="http://schemas.microsoft.com/office/drawing/2014/main" id="{2AB66A80-B416-3F60-7338-17B5D24B1303}"/>
                  </a:ext>
                </a:extLst>
              </p:cNvPr>
              <p:cNvGrpSpPr/>
              <p:nvPr/>
            </p:nvGrpSpPr>
            <p:grpSpPr>
              <a:xfrm rot="10800000">
                <a:off x="9059146" y="3591062"/>
                <a:ext cx="264642" cy="1185902"/>
                <a:chOff x="9003952" y="3644608"/>
                <a:chExt cx="264642" cy="1185902"/>
              </a:xfrm>
            </p:grpSpPr>
            <p:sp>
              <p:nvSpPr>
                <p:cNvPr id="27" name="Rectangle 101">
                  <a:extLst>
                    <a:ext uri="{FF2B5EF4-FFF2-40B4-BE49-F238E27FC236}">
                      <a16:creationId xmlns:a16="http://schemas.microsoft.com/office/drawing/2014/main" id="{1926B2E3-AD2F-C21D-39D5-3D0636A94AF1}"/>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8" name="Rectangle 102">
                  <a:extLst>
                    <a:ext uri="{FF2B5EF4-FFF2-40B4-BE49-F238E27FC236}">
                      <a16:creationId xmlns:a16="http://schemas.microsoft.com/office/drawing/2014/main" id="{82AB8E6A-2C23-1828-8C61-DA6F3E5BF7DC}"/>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26" name="Right Arrow 79">
                <a:extLst>
                  <a:ext uri="{FF2B5EF4-FFF2-40B4-BE49-F238E27FC236}">
                    <a16:creationId xmlns:a16="http://schemas.microsoft.com/office/drawing/2014/main" id="{AF6C441A-21E5-07D5-2D24-8B1D2F381DA0}"/>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80" name="Nhóm 79">
            <a:extLst>
              <a:ext uri="{FF2B5EF4-FFF2-40B4-BE49-F238E27FC236}">
                <a16:creationId xmlns:a16="http://schemas.microsoft.com/office/drawing/2014/main" id="{C215EDB2-6F1D-EF18-F920-42B657B3E473}"/>
              </a:ext>
            </a:extLst>
          </p:cNvPr>
          <p:cNvGrpSpPr/>
          <p:nvPr/>
        </p:nvGrpSpPr>
        <p:grpSpPr>
          <a:xfrm>
            <a:off x="3239294" y="1005783"/>
            <a:ext cx="2677297" cy="2619633"/>
            <a:chOff x="4427838" y="937826"/>
            <a:chExt cx="2677297" cy="2619633"/>
          </a:xfrm>
        </p:grpSpPr>
        <p:grpSp>
          <p:nvGrpSpPr>
            <p:cNvPr id="4" name="Group 28">
              <a:extLst>
                <a:ext uri="{FF2B5EF4-FFF2-40B4-BE49-F238E27FC236}">
                  <a16:creationId xmlns:a16="http://schemas.microsoft.com/office/drawing/2014/main" id="{C9C07C32-8808-7CC7-7DE5-2B78FE5566E2}"/>
                </a:ext>
              </a:extLst>
            </p:cNvPr>
            <p:cNvGrpSpPr/>
            <p:nvPr/>
          </p:nvGrpSpPr>
          <p:grpSpPr>
            <a:xfrm>
              <a:off x="4427838" y="937826"/>
              <a:ext cx="2677297" cy="2619633"/>
              <a:chOff x="3665838" y="1252151"/>
              <a:chExt cx="2677297" cy="2619633"/>
            </a:xfrm>
          </p:grpSpPr>
          <p:sp>
            <p:nvSpPr>
              <p:cNvPr id="59" name="Oval 29">
                <a:extLst>
                  <a:ext uri="{FF2B5EF4-FFF2-40B4-BE49-F238E27FC236}">
                    <a16:creationId xmlns:a16="http://schemas.microsoft.com/office/drawing/2014/main" id="{AFECFD25-2D53-FB3E-A6F7-F8FF45C23D6B}"/>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60" name="Oval 30">
                <a:extLst>
                  <a:ext uri="{FF2B5EF4-FFF2-40B4-BE49-F238E27FC236}">
                    <a16:creationId xmlns:a16="http://schemas.microsoft.com/office/drawing/2014/main" id="{12045CEC-08C7-B113-7ACC-E96E86A42DAC}"/>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61" name="Rounded Rectangle 31">
                <a:extLst>
                  <a:ext uri="{FF2B5EF4-FFF2-40B4-BE49-F238E27FC236}">
                    <a16:creationId xmlns:a16="http://schemas.microsoft.com/office/drawing/2014/main" id="{E3EBD116-6A10-66B7-17C0-884F0689A711}"/>
                  </a:ext>
                </a:extLst>
              </p:cNvPr>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62" name="Rounded Rectangle 32">
                <a:extLst>
                  <a:ext uri="{FF2B5EF4-FFF2-40B4-BE49-F238E27FC236}">
                    <a16:creationId xmlns:a16="http://schemas.microsoft.com/office/drawing/2014/main" id="{0A1E9538-DB1C-93F0-FE04-3CEAB0890950}"/>
                  </a:ext>
                </a:extLst>
              </p:cNvPr>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63" name="Rounded Rectangle 33">
                <a:extLst>
                  <a:ext uri="{FF2B5EF4-FFF2-40B4-BE49-F238E27FC236}">
                    <a16:creationId xmlns:a16="http://schemas.microsoft.com/office/drawing/2014/main" id="{7D123879-3AFF-D45C-7DE6-2B7B49F17545}"/>
                  </a:ext>
                </a:extLst>
              </p:cNvPr>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64" name="Rounded Rectangle 34">
                <a:extLst>
                  <a:ext uri="{FF2B5EF4-FFF2-40B4-BE49-F238E27FC236}">
                    <a16:creationId xmlns:a16="http://schemas.microsoft.com/office/drawing/2014/main" id="{35D8C53D-E84A-7648-4285-69EB0D6BB8B1}"/>
                  </a:ext>
                </a:extLst>
              </p:cNvPr>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65" name="TextBox 35">
                <a:extLst>
                  <a:ext uri="{FF2B5EF4-FFF2-40B4-BE49-F238E27FC236}">
                    <a16:creationId xmlns:a16="http://schemas.microsoft.com/office/drawing/2014/main" id="{C7FC1E69-E9BF-48B6-8D7B-6A1C8D502DB7}"/>
                  </a:ext>
                </a:extLst>
              </p:cNvPr>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66" name="Rectangle 36">
                <a:extLst>
                  <a:ext uri="{FF2B5EF4-FFF2-40B4-BE49-F238E27FC236}">
                    <a16:creationId xmlns:a16="http://schemas.microsoft.com/office/drawing/2014/main" id="{246FDE31-7E6E-EAD3-0DF3-A7A4E8B1155B}"/>
                  </a:ext>
                </a:extLst>
              </p:cNvPr>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67" name="Rectangle 37">
                <a:extLst>
                  <a:ext uri="{FF2B5EF4-FFF2-40B4-BE49-F238E27FC236}">
                    <a16:creationId xmlns:a16="http://schemas.microsoft.com/office/drawing/2014/main" id="{F6C20B25-987F-9CCE-1CEA-6BF2C32EF176}"/>
                  </a:ext>
                </a:extLst>
              </p:cNvPr>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68" name="TextBox 39">
                <a:extLst>
                  <a:ext uri="{FF2B5EF4-FFF2-40B4-BE49-F238E27FC236}">
                    <a16:creationId xmlns:a16="http://schemas.microsoft.com/office/drawing/2014/main" id="{3FBB0BC5-7BB4-35BE-82C3-935C19C2AFF1}"/>
                  </a:ext>
                </a:extLst>
              </p:cNvPr>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9" name="Group 103">
              <a:extLst>
                <a:ext uri="{FF2B5EF4-FFF2-40B4-BE49-F238E27FC236}">
                  <a16:creationId xmlns:a16="http://schemas.microsoft.com/office/drawing/2014/main" id="{3DCAF036-7D18-1841-2650-498BF8FF8FEF}"/>
                </a:ext>
              </a:extLst>
            </p:cNvPr>
            <p:cNvGrpSpPr/>
            <p:nvPr/>
          </p:nvGrpSpPr>
          <p:grpSpPr>
            <a:xfrm rot="18868923">
              <a:off x="5624565" y="1650399"/>
              <a:ext cx="264642" cy="1185902"/>
              <a:chOff x="9059146" y="3591062"/>
              <a:chExt cx="264642" cy="1185902"/>
            </a:xfrm>
          </p:grpSpPr>
          <p:grpSp>
            <p:nvGrpSpPr>
              <p:cNvPr id="21" name="Group 104">
                <a:extLst>
                  <a:ext uri="{FF2B5EF4-FFF2-40B4-BE49-F238E27FC236}">
                    <a16:creationId xmlns:a16="http://schemas.microsoft.com/office/drawing/2014/main" id="{EC1E7A2F-E56B-6D80-A553-954D4A6F2895}"/>
                  </a:ext>
                </a:extLst>
              </p:cNvPr>
              <p:cNvGrpSpPr/>
              <p:nvPr/>
            </p:nvGrpSpPr>
            <p:grpSpPr>
              <a:xfrm rot="10800000">
                <a:off x="9059146" y="3591062"/>
                <a:ext cx="264642" cy="1185902"/>
                <a:chOff x="9003952" y="3644608"/>
                <a:chExt cx="264642" cy="1185902"/>
              </a:xfrm>
            </p:grpSpPr>
            <p:sp>
              <p:nvSpPr>
                <p:cNvPr id="23" name="Rectangle 106">
                  <a:extLst>
                    <a:ext uri="{FF2B5EF4-FFF2-40B4-BE49-F238E27FC236}">
                      <a16:creationId xmlns:a16="http://schemas.microsoft.com/office/drawing/2014/main" id="{ECE2D66A-C41D-1B0B-FAAC-AE1517A81288}"/>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4" name="Rectangle 107">
                  <a:extLst>
                    <a:ext uri="{FF2B5EF4-FFF2-40B4-BE49-F238E27FC236}">
                      <a16:creationId xmlns:a16="http://schemas.microsoft.com/office/drawing/2014/main" id="{C08E5D95-DDE9-8F18-8F6B-65D91834C0BD}"/>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22" name="Right Arrow 105">
                <a:extLst>
                  <a:ext uri="{FF2B5EF4-FFF2-40B4-BE49-F238E27FC236}">
                    <a16:creationId xmlns:a16="http://schemas.microsoft.com/office/drawing/2014/main" id="{F18F6D92-8605-3C57-8F5A-020175E6370B}"/>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81" name="Nhóm 80">
            <a:extLst>
              <a:ext uri="{FF2B5EF4-FFF2-40B4-BE49-F238E27FC236}">
                <a16:creationId xmlns:a16="http://schemas.microsoft.com/office/drawing/2014/main" id="{8F1107B3-CD59-F42C-5737-E488EBBF1BCA}"/>
              </a:ext>
            </a:extLst>
          </p:cNvPr>
          <p:cNvGrpSpPr/>
          <p:nvPr/>
        </p:nvGrpSpPr>
        <p:grpSpPr>
          <a:xfrm>
            <a:off x="9090212" y="1009077"/>
            <a:ext cx="2677297" cy="2619633"/>
            <a:chOff x="1417938" y="3760315"/>
            <a:chExt cx="2677297" cy="2619633"/>
          </a:xfrm>
        </p:grpSpPr>
        <p:grpSp>
          <p:nvGrpSpPr>
            <p:cNvPr id="7" name="Group 82">
              <a:extLst>
                <a:ext uri="{FF2B5EF4-FFF2-40B4-BE49-F238E27FC236}">
                  <a16:creationId xmlns:a16="http://schemas.microsoft.com/office/drawing/2014/main" id="{6AD1DEEA-9689-21FD-B4EA-3DEAAF263A34}"/>
                </a:ext>
              </a:extLst>
            </p:cNvPr>
            <p:cNvGrpSpPr/>
            <p:nvPr/>
          </p:nvGrpSpPr>
          <p:grpSpPr>
            <a:xfrm>
              <a:off x="1417938" y="3760315"/>
              <a:ext cx="2677297" cy="2619633"/>
              <a:chOff x="3665838" y="1252151"/>
              <a:chExt cx="2677297" cy="2619633"/>
            </a:xfrm>
          </p:grpSpPr>
          <p:sp>
            <p:nvSpPr>
              <p:cNvPr id="29" name="Oval 83">
                <a:extLst>
                  <a:ext uri="{FF2B5EF4-FFF2-40B4-BE49-F238E27FC236}">
                    <a16:creationId xmlns:a16="http://schemas.microsoft.com/office/drawing/2014/main" id="{0719553A-F74B-E312-9DF8-B27A16CD245D}"/>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30" name="Oval 84">
                <a:extLst>
                  <a:ext uri="{FF2B5EF4-FFF2-40B4-BE49-F238E27FC236}">
                    <a16:creationId xmlns:a16="http://schemas.microsoft.com/office/drawing/2014/main" id="{CD2D1DFF-FCA2-A7F8-CDAF-A2D4BB08DA7A}"/>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31" name="Rounded Rectangle 85">
                <a:extLst>
                  <a:ext uri="{FF2B5EF4-FFF2-40B4-BE49-F238E27FC236}">
                    <a16:creationId xmlns:a16="http://schemas.microsoft.com/office/drawing/2014/main" id="{9AE5609B-0EB2-4883-0494-822586B84443}"/>
                  </a:ext>
                </a:extLst>
              </p:cNvPr>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32" name="Rounded Rectangle 86">
                <a:extLst>
                  <a:ext uri="{FF2B5EF4-FFF2-40B4-BE49-F238E27FC236}">
                    <a16:creationId xmlns:a16="http://schemas.microsoft.com/office/drawing/2014/main" id="{0003F07F-B3BC-2276-59D7-230D1DE36458}"/>
                  </a:ext>
                </a:extLst>
              </p:cNvPr>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33" name="Rounded Rectangle 87">
                <a:extLst>
                  <a:ext uri="{FF2B5EF4-FFF2-40B4-BE49-F238E27FC236}">
                    <a16:creationId xmlns:a16="http://schemas.microsoft.com/office/drawing/2014/main" id="{1A3DC30C-DFE7-6B20-37D0-B8533CE13EF9}"/>
                  </a:ext>
                </a:extLst>
              </p:cNvPr>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34" name="Rounded Rectangle 88">
                <a:extLst>
                  <a:ext uri="{FF2B5EF4-FFF2-40B4-BE49-F238E27FC236}">
                    <a16:creationId xmlns:a16="http://schemas.microsoft.com/office/drawing/2014/main" id="{AAFC3A28-4726-C234-1CB8-FB99A3B87305}"/>
                  </a:ext>
                </a:extLst>
              </p:cNvPr>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35" name="TextBox 89">
                <a:extLst>
                  <a:ext uri="{FF2B5EF4-FFF2-40B4-BE49-F238E27FC236}">
                    <a16:creationId xmlns:a16="http://schemas.microsoft.com/office/drawing/2014/main" id="{0CEF0B45-27B8-A860-C044-FA42DFB5863E}"/>
                  </a:ext>
                </a:extLst>
              </p:cNvPr>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36" name="Rectangle 90">
                <a:extLst>
                  <a:ext uri="{FF2B5EF4-FFF2-40B4-BE49-F238E27FC236}">
                    <a16:creationId xmlns:a16="http://schemas.microsoft.com/office/drawing/2014/main" id="{F446BFAE-B668-2038-729D-DDFB0A558CD8}"/>
                  </a:ext>
                </a:extLst>
              </p:cNvPr>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37" name="Rectangle 91">
                <a:extLst>
                  <a:ext uri="{FF2B5EF4-FFF2-40B4-BE49-F238E27FC236}">
                    <a16:creationId xmlns:a16="http://schemas.microsoft.com/office/drawing/2014/main" id="{3B1B2E5A-85D7-AB37-7E34-243A06EB759E}"/>
                  </a:ext>
                </a:extLst>
              </p:cNvPr>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38" name="TextBox 92">
                <a:extLst>
                  <a:ext uri="{FF2B5EF4-FFF2-40B4-BE49-F238E27FC236}">
                    <a16:creationId xmlns:a16="http://schemas.microsoft.com/office/drawing/2014/main" id="{5EDC3144-4041-A666-036A-6438CE045467}"/>
                  </a:ext>
                </a:extLst>
              </p:cNvPr>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10" name="Group 108">
              <a:extLst>
                <a:ext uri="{FF2B5EF4-FFF2-40B4-BE49-F238E27FC236}">
                  <a16:creationId xmlns:a16="http://schemas.microsoft.com/office/drawing/2014/main" id="{C9791682-1CB0-F31D-3363-1961054DBF76}"/>
                </a:ext>
              </a:extLst>
            </p:cNvPr>
            <p:cNvGrpSpPr/>
            <p:nvPr/>
          </p:nvGrpSpPr>
          <p:grpSpPr>
            <a:xfrm rot="7921952">
              <a:off x="2652193" y="4513221"/>
              <a:ext cx="264642" cy="1185902"/>
              <a:chOff x="9059146" y="3591062"/>
              <a:chExt cx="264642" cy="1185902"/>
            </a:xfrm>
          </p:grpSpPr>
          <p:grpSp>
            <p:nvGrpSpPr>
              <p:cNvPr id="17" name="Group 109">
                <a:extLst>
                  <a:ext uri="{FF2B5EF4-FFF2-40B4-BE49-F238E27FC236}">
                    <a16:creationId xmlns:a16="http://schemas.microsoft.com/office/drawing/2014/main" id="{59D002EA-15EA-5F1A-7F7E-02B5C227ABF9}"/>
                  </a:ext>
                </a:extLst>
              </p:cNvPr>
              <p:cNvGrpSpPr/>
              <p:nvPr/>
            </p:nvGrpSpPr>
            <p:grpSpPr>
              <a:xfrm rot="10800000">
                <a:off x="9059146" y="3591062"/>
                <a:ext cx="264642" cy="1185902"/>
                <a:chOff x="9003952" y="3644608"/>
                <a:chExt cx="264642" cy="1185902"/>
              </a:xfrm>
            </p:grpSpPr>
            <p:sp>
              <p:nvSpPr>
                <p:cNvPr id="19" name="Rectangle 111">
                  <a:extLst>
                    <a:ext uri="{FF2B5EF4-FFF2-40B4-BE49-F238E27FC236}">
                      <a16:creationId xmlns:a16="http://schemas.microsoft.com/office/drawing/2014/main" id="{EBA9E333-EFB3-6ED2-F919-6EA392EAB4D5}"/>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0" name="Rectangle 112">
                  <a:extLst>
                    <a:ext uri="{FF2B5EF4-FFF2-40B4-BE49-F238E27FC236}">
                      <a16:creationId xmlns:a16="http://schemas.microsoft.com/office/drawing/2014/main" id="{917955AB-A296-F347-1FCE-69832A5626AA}"/>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8" name="Right Arrow 110">
                <a:extLst>
                  <a:ext uri="{FF2B5EF4-FFF2-40B4-BE49-F238E27FC236}">
                    <a16:creationId xmlns:a16="http://schemas.microsoft.com/office/drawing/2014/main" id="{E06986DA-F251-115D-1412-1A0D8C128608}"/>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82" name="Nhóm 81">
            <a:extLst>
              <a:ext uri="{FF2B5EF4-FFF2-40B4-BE49-F238E27FC236}">
                <a16:creationId xmlns:a16="http://schemas.microsoft.com/office/drawing/2014/main" id="{48019B52-4CAB-561D-F87F-F04D3738C577}"/>
              </a:ext>
            </a:extLst>
          </p:cNvPr>
          <p:cNvGrpSpPr/>
          <p:nvPr/>
        </p:nvGrpSpPr>
        <p:grpSpPr>
          <a:xfrm>
            <a:off x="6156843" y="1005783"/>
            <a:ext cx="2677297" cy="2619633"/>
            <a:chOff x="4427838" y="3759282"/>
            <a:chExt cx="2677297" cy="2619633"/>
          </a:xfrm>
        </p:grpSpPr>
        <p:grpSp>
          <p:nvGrpSpPr>
            <p:cNvPr id="5" name="Group 42">
              <a:extLst>
                <a:ext uri="{FF2B5EF4-FFF2-40B4-BE49-F238E27FC236}">
                  <a16:creationId xmlns:a16="http://schemas.microsoft.com/office/drawing/2014/main" id="{D5195D58-100A-B796-0770-905A0DEE717E}"/>
                </a:ext>
              </a:extLst>
            </p:cNvPr>
            <p:cNvGrpSpPr/>
            <p:nvPr/>
          </p:nvGrpSpPr>
          <p:grpSpPr>
            <a:xfrm>
              <a:off x="4427838" y="3759282"/>
              <a:ext cx="2677297" cy="2619633"/>
              <a:chOff x="3665838" y="1252151"/>
              <a:chExt cx="2677297" cy="2619633"/>
            </a:xfrm>
          </p:grpSpPr>
          <p:sp>
            <p:nvSpPr>
              <p:cNvPr id="49" name="Oval 43">
                <a:extLst>
                  <a:ext uri="{FF2B5EF4-FFF2-40B4-BE49-F238E27FC236}">
                    <a16:creationId xmlns:a16="http://schemas.microsoft.com/office/drawing/2014/main" id="{96E77355-99D2-27B0-B6B6-BC0D14A628D8}"/>
                  </a:ext>
                </a:extLst>
              </p:cNvPr>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50" name="Oval 44">
                <a:extLst>
                  <a:ext uri="{FF2B5EF4-FFF2-40B4-BE49-F238E27FC236}">
                    <a16:creationId xmlns:a16="http://schemas.microsoft.com/office/drawing/2014/main" id="{1C28E547-0B7F-8AA4-142B-F35A6C355DA5}"/>
                  </a:ext>
                </a:extLst>
              </p:cNvPr>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51" name="Rounded Rectangle 45">
                <a:extLst>
                  <a:ext uri="{FF2B5EF4-FFF2-40B4-BE49-F238E27FC236}">
                    <a16:creationId xmlns:a16="http://schemas.microsoft.com/office/drawing/2014/main" id="{405ADC16-698E-3A16-4721-92F7D6A6B94D}"/>
                  </a:ext>
                </a:extLst>
              </p:cNvPr>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52" name="Rounded Rectangle 46">
                <a:extLst>
                  <a:ext uri="{FF2B5EF4-FFF2-40B4-BE49-F238E27FC236}">
                    <a16:creationId xmlns:a16="http://schemas.microsoft.com/office/drawing/2014/main" id="{CA348888-D428-8E4E-599A-F08F28D5AFDF}"/>
                  </a:ext>
                </a:extLst>
              </p:cNvPr>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53" name="Rounded Rectangle 47">
                <a:extLst>
                  <a:ext uri="{FF2B5EF4-FFF2-40B4-BE49-F238E27FC236}">
                    <a16:creationId xmlns:a16="http://schemas.microsoft.com/office/drawing/2014/main" id="{617BC9D4-E858-DFB9-9F27-970D92C197BB}"/>
                  </a:ext>
                </a:extLst>
              </p:cNvPr>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54" name="Rounded Rectangle 48">
                <a:extLst>
                  <a:ext uri="{FF2B5EF4-FFF2-40B4-BE49-F238E27FC236}">
                    <a16:creationId xmlns:a16="http://schemas.microsoft.com/office/drawing/2014/main" id="{9B1E39D9-B7CD-430A-58CA-DA99AB561E61}"/>
                  </a:ext>
                </a:extLst>
              </p:cNvPr>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55" name="TextBox 49">
                <a:extLst>
                  <a:ext uri="{FF2B5EF4-FFF2-40B4-BE49-F238E27FC236}">
                    <a16:creationId xmlns:a16="http://schemas.microsoft.com/office/drawing/2014/main" id="{EDF337A0-1A9C-FB67-5020-A8D13FA1006F}"/>
                  </a:ext>
                </a:extLst>
              </p:cNvPr>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56" name="Rectangle 50">
                <a:extLst>
                  <a:ext uri="{FF2B5EF4-FFF2-40B4-BE49-F238E27FC236}">
                    <a16:creationId xmlns:a16="http://schemas.microsoft.com/office/drawing/2014/main" id="{4F40FFE0-D7F2-E6BB-D6DF-85214401637A}"/>
                  </a:ext>
                </a:extLst>
              </p:cNvPr>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57" name="Rectangle 51">
                <a:extLst>
                  <a:ext uri="{FF2B5EF4-FFF2-40B4-BE49-F238E27FC236}">
                    <a16:creationId xmlns:a16="http://schemas.microsoft.com/office/drawing/2014/main" id="{B22AE4E3-643E-D92D-8857-970F3325188C}"/>
                  </a:ext>
                </a:extLst>
              </p:cNvPr>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58" name="TextBox 53">
                <a:extLst>
                  <a:ext uri="{FF2B5EF4-FFF2-40B4-BE49-F238E27FC236}">
                    <a16:creationId xmlns:a16="http://schemas.microsoft.com/office/drawing/2014/main" id="{2EA0322E-C063-6A3C-C1AE-44417CEA7F2D}"/>
                  </a:ext>
                </a:extLst>
              </p:cNvPr>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11" name="Group 113">
              <a:extLst>
                <a:ext uri="{FF2B5EF4-FFF2-40B4-BE49-F238E27FC236}">
                  <a16:creationId xmlns:a16="http://schemas.microsoft.com/office/drawing/2014/main" id="{EA6E3646-65C1-C44E-3531-02A89DF40744}"/>
                </a:ext>
              </a:extLst>
            </p:cNvPr>
            <p:cNvGrpSpPr/>
            <p:nvPr/>
          </p:nvGrpSpPr>
          <p:grpSpPr>
            <a:xfrm rot="2862206">
              <a:off x="5617459" y="4504777"/>
              <a:ext cx="264642" cy="1185902"/>
              <a:chOff x="9059146" y="3591062"/>
              <a:chExt cx="264642" cy="1185902"/>
            </a:xfrm>
          </p:grpSpPr>
          <p:grpSp>
            <p:nvGrpSpPr>
              <p:cNvPr id="13" name="Group 114">
                <a:extLst>
                  <a:ext uri="{FF2B5EF4-FFF2-40B4-BE49-F238E27FC236}">
                    <a16:creationId xmlns:a16="http://schemas.microsoft.com/office/drawing/2014/main" id="{7E98296C-FE0D-208C-311C-7C12E053F212}"/>
                  </a:ext>
                </a:extLst>
              </p:cNvPr>
              <p:cNvGrpSpPr/>
              <p:nvPr/>
            </p:nvGrpSpPr>
            <p:grpSpPr>
              <a:xfrm rot="10800000">
                <a:off x="9059146" y="3591062"/>
                <a:ext cx="264642" cy="1185902"/>
                <a:chOff x="9003952" y="3644608"/>
                <a:chExt cx="264642" cy="1185902"/>
              </a:xfrm>
            </p:grpSpPr>
            <p:sp>
              <p:nvSpPr>
                <p:cNvPr id="15" name="Rectangle 116">
                  <a:extLst>
                    <a:ext uri="{FF2B5EF4-FFF2-40B4-BE49-F238E27FC236}">
                      <a16:creationId xmlns:a16="http://schemas.microsoft.com/office/drawing/2014/main" id="{8471E480-52E3-BE1C-F118-9665B20C9860}"/>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6" name="Rectangle 117">
                  <a:extLst>
                    <a:ext uri="{FF2B5EF4-FFF2-40B4-BE49-F238E27FC236}">
                      <a16:creationId xmlns:a16="http://schemas.microsoft.com/office/drawing/2014/main" id="{BF313E90-5A7C-9187-259A-A55F67A34340}"/>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4" name="Right Arrow 115">
                <a:extLst>
                  <a:ext uri="{FF2B5EF4-FFF2-40B4-BE49-F238E27FC236}">
                    <a16:creationId xmlns:a16="http://schemas.microsoft.com/office/drawing/2014/main" id="{1A8324ED-30E0-A61E-9572-31101101C3EB}"/>
                  </a:ext>
                </a:extLst>
              </p:cNvPr>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94" name="Nhóm 93">
            <a:extLst>
              <a:ext uri="{FF2B5EF4-FFF2-40B4-BE49-F238E27FC236}">
                <a16:creationId xmlns:a16="http://schemas.microsoft.com/office/drawing/2014/main" id="{3ED20D1E-1EA6-0060-178C-17FF59297B0A}"/>
              </a:ext>
            </a:extLst>
          </p:cNvPr>
          <p:cNvGrpSpPr/>
          <p:nvPr/>
        </p:nvGrpSpPr>
        <p:grpSpPr>
          <a:xfrm>
            <a:off x="3794222" y="4681591"/>
            <a:ext cx="2628358" cy="461666"/>
            <a:chOff x="4100692" y="4455892"/>
            <a:chExt cx="2628358" cy="461666"/>
          </a:xfrm>
        </p:grpSpPr>
        <p:sp>
          <p:nvSpPr>
            <p:cNvPr id="88" name="Rounded Rectangle 164">
              <a:extLst>
                <a:ext uri="{FF2B5EF4-FFF2-40B4-BE49-F238E27FC236}">
                  <a16:creationId xmlns:a16="http://schemas.microsoft.com/office/drawing/2014/main" id="{A848F30D-AE5C-5B84-2C59-DA5A6446098F}"/>
                </a:ext>
              </a:extLst>
            </p:cNvPr>
            <p:cNvSpPr/>
            <p:nvPr/>
          </p:nvSpPr>
          <p:spPr>
            <a:xfrm rot="16200000">
              <a:off x="4618734" y="3946030"/>
              <a:ext cx="445306" cy="148139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89" name="TextBox 165">
              <a:extLst>
                <a:ext uri="{FF2B5EF4-FFF2-40B4-BE49-F238E27FC236}">
                  <a16:creationId xmlns:a16="http://schemas.microsoft.com/office/drawing/2014/main" id="{77BED922-7290-BC99-12A6-A9CAD7793866}"/>
                </a:ext>
              </a:extLst>
            </p:cNvPr>
            <p:cNvSpPr txBox="1"/>
            <p:nvPr/>
          </p:nvSpPr>
          <p:spPr>
            <a:xfrm>
              <a:off x="4269089" y="4455892"/>
              <a:ext cx="2459961" cy="461666"/>
            </a:xfrm>
            <a:prstGeom prst="rect">
              <a:avLst/>
            </a:prstGeom>
            <a:noFill/>
          </p:spPr>
          <p:txBody>
            <a:bodyPr wrap="square" rtlCol="0">
              <a:spAutoFit/>
            </a:bodyPr>
            <a:lstStyle/>
            <a:p>
              <a:r>
                <a:rPr lang="vi-VN" sz="2400" dirty="0">
                  <a:solidFill>
                    <a:schemeClr val="bg1">
                      <a:lumMod val="95000"/>
                    </a:schemeClr>
                  </a:solidFill>
                  <a:latin typeface="+mj-lt"/>
                </a:rPr>
                <a:t>Cực bắc</a:t>
              </a:r>
              <a:endParaRPr lang="en-GB" sz="2400" dirty="0">
                <a:solidFill>
                  <a:schemeClr val="bg1">
                    <a:lumMod val="95000"/>
                  </a:schemeClr>
                </a:solidFill>
                <a:latin typeface="+mj-lt"/>
              </a:endParaRPr>
            </a:p>
          </p:txBody>
        </p:sp>
      </p:grpSp>
      <p:grpSp>
        <p:nvGrpSpPr>
          <p:cNvPr id="95" name="Nhóm 94">
            <a:extLst>
              <a:ext uri="{FF2B5EF4-FFF2-40B4-BE49-F238E27FC236}">
                <a16:creationId xmlns:a16="http://schemas.microsoft.com/office/drawing/2014/main" id="{8CD580F4-91B3-FC30-89D6-833AB9DE38B5}"/>
              </a:ext>
            </a:extLst>
          </p:cNvPr>
          <p:cNvGrpSpPr/>
          <p:nvPr/>
        </p:nvGrpSpPr>
        <p:grpSpPr>
          <a:xfrm>
            <a:off x="2045528" y="4681591"/>
            <a:ext cx="1615042" cy="461666"/>
            <a:chOff x="4100692" y="5211872"/>
            <a:chExt cx="1615042" cy="461666"/>
          </a:xfrm>
        </p:grpSpPr>
        <p:sp>
          <p:nvSpPr>
            <p:cNvPr id="90" name="Rounded Rectangle 166">
              <a:extLst>
                <a:ext uri="{FF2B5EF4-FFF2-40B4-BE49-F238E27FC236}">
                  <a16:creationId xmlns:a16="http://schemas.microsoft.com/office/drawing/2014/main" id="{BDA953C4-B773-F4FE-B40D-ADF509824CAC}"/>
                </a:ext>
              </a:extLst>
            </p:cNvPr>
            <p:cNvSpPr/>
            <p:nvPr/>
          </p:nvSpPr>
          <p:spPr>
            <a:xfrm rot="16200000">
              <a:off x="4618734" y="4693831"/>
              <a:ext cx="445306" cy="1481390"/>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91" name="TextBox 167">
              <a:extLst>
                <a:ext uri="{FF2B5EF4-FFF2-40B4-BE49-F238E27FC236}">
                  <a16:creationId xmlns:a16="http://schemas.microsoft.com/office/drawing/2014/main" id="{8D5B40E6-7E95-B032-1EEA-AA1C3F7A96E2}"/>
                </a:ext>
              </a:extLst>
            </p:cNvPr>
            <p:cNvSpPr txBox="1"/>
            <p:nvPr/>
          </p:nvSpPr>
          <p:spPr>
            <a:xfrm>
              <a:off x="4234344" y="5211872"/>
              <a:ext cx="1481390" cy="461666"/>
            </a:xfrm>
            <a:prstGeom prst="rect">
              <a:avLst/>
            </a:prstGeom>
            <a:noFill/>
          </p:spPr>
          <p:txBody>
            <a:bodyPr wrap="square" rtlCol="0">
              <a:spAutoFit/>
            </a:bodyPr>
            <a:lstStyle/>
            <a:p>
              <a:r>
                <a:rPr lang="vi-VN" sz="2400" dirty="0">
                  <a:solidFill>
                    <a:schemeClr val="bg1">
                      <a:lumMod val="95000"/>
                    </a:schemeClr>
                  </a:solidFill>
                  <a:latin typeface="+mj-lt"/>
                </a:rPr>
                <a:t>Cực nam</a:t>
              </a:r>
              <a:endParaRPr lang="en-GB" sz="2400" dirty="0">
                <a:solidFill>
                  <a:schemeClr val="bg1">
                    <a:lumMod val="95000"/>
                  </a:schemeClr>
                </a:solidFill>
                <a:latin typeface="+mj-lt"/>
              </a:endParaRPr>
            </a:p>
          </p:txBody>
        </p:sp>
      </p:grpSp>
      <p:grpSp>
        <p:nvGrpSpPr>
          <p:cNvPr id="96" name="Nhóm 95">
            <a:extLst>
              <a:ext uri="{FF2B5EF4-FFF2-40B4-BE49-F238E27FC236}">
                <a16:creationId xmlns:a16="http://schemas.microsoft.com/office/drawing/2014/main" id="{77DB722C-41E4-B897-8CF8-8802F3F00B10}"/>
              </a:ext>
            </a:extLst>
          </p:cNvPr>
          <p:cNvGrpSpPr/>
          <p:nvPr/>
        </p:nvGrpSpPr>
        <p:grpSpPr>
          <a:xfrm>
            <a:off x="2448977" y="5530769"/>
            <a:ext cx="2458889" cy="461664"/>
            <a:chOff x="3597609" y="5983329"/>
            <a:chExt cx="2458889" cy="461664"/>
          </a:xfrm>
        </p:grpSpPr>
        <p:grpSp>
          <p:nvGrpSpPr>
            <p:cNvPr id="84" name="Group 160">
              <a:extLst>
                <a:ext uri="{FF2B5EF4-FFF2-40B4-BE49-F238E27FC236}">
                  <a16:creationId xmlns:a16="http://schemas.microsoft.com/office/drawing/2014/main" id="{DAD2BECD-BCDE-2AEF-42DF-44E9F1F6B853}"/>
                </a:ext>
              </a:extLst>
            </p:cNvPr>
            <p:cNvGrpSpPr/>
            <p:nvPr/>
          </p:nvGrpSpPr>
          <p:grpSpPr>
            <a:xfrm rot="16200000">
              <a:off x="4610303" y="4995160"/>
              <a:ext cx="433501" cy="2458889"/>
              <a:chOff x="9003952" y="3644608"/>
              <a:chExt cx="264642" cy="1185902"/>
            </a:xfrm>
          </p:grpSpPr>
          <p:sp>
            <p:nvSpPr>
              <p:cNvPr id="92" name="Rectangle 168">
                <a:extLst>
                  <a:ext uri="{FF2B5EF4-FFF2-40B4-BE49-F238E27FC236}">
                    <a16:creationId xmlns:a16="http://schemas.microsoft.com/office/drawing/2014/main" id="{68C49CDA-D43C-2581-BC91-DCC5BD9D8F83}"/>
                  </a:ext>
                </a:extLst>
              </p:cNvPr>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169">
                <a:extLst>
                  <a:ext uri="{FF2B5EF4-FFF2-40B4-BE49-F238E27FC236}">
                    <a16:creationId xmlns:a16="http://schemas.microsoft.com/office/drawing/2014/main" id="{CE252414-034A-E757-500D-3DDB1D9C42A3}"/>
                  </a:ext>
                </a:extLst>
              </p:cNvPr>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7" name="Rectangle 163">
              <a:extLst>
                <a:ext uri="{FF2B5EF4-FFF2-40B4-BE49-F238E27FC236}">
                  <a16:creationId xmlns:a16="http://schemas.microsoft.com/office/drawing/2014/main" id="{7E004FA6-8AAB-F478-E0EB-759DF453A6D2}"/>
                </a:ext>
              </a:extLst>
            </p:cNvPr>
            <p:cNvSpPr/>
            <p:nvPr/>
          </p:nvSpPr>
          <p:spPr>
            <a:xfrm>
              <a:off x="4377474" y="5983329"/>
              <a:ext cx="938077" cy="461664"/>
            </a:xfrm>
            <a:prstGeom prst="rect">
              <a:avLst/>
            </a:prstGeom>
          </p:spPr>
          <p:txBody>
            <a:bodyPr wrap="none">
              <a:spAutoFit/>
            </a:bodyPr>
            <a:lstStyle/>
            <a:p>
              <a:r>
                <a:rPr lang="vi-VN" sz="2400" dirty="0">
                  <a:solidFill>
                    <a:schemeClr val="bg1">
                      <a:lumMod val="95000"/>
                    </a:schemeClr>
                  </a:solidFill>
                </a:rPr>
                <a:t>Rotor</a:t>
              </a:r>
              <a:endParaRPr lang="en-GB" sz="2400" dirty="0"/>
            </a:p>
          </p:txBody>
        </p:sp>
      </p:grpSp>
    </p:spTree>
    <p:extLst>
      <p:ext uri="{BB962C8B-B14F-4D97-AF65-F5344CB8AC3E}">
        <p14:creationId xmlns:p14="http://schemas.microsoft.com/office/powerpoint/2010/main" val="393044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158"/>
          <p:cNvGrpSpPr/>
          <p:nvPr/>
        </p:nvGrpSpPr>
        <p:grpSpPr>
          <a:xfrm>
            <a:off x="294303" y="199176"/>
            <a:ext cx="11230757" cy="5422841"/>
            <a:chOff x="701611" y="652076"/>
            <a:chExt cx="11672266" cy="5506372"/>
          </a:xfrm>
        </p:grpSpPr>
        <p:grpSp>
          <p:nvGrpSpPr>
            <p:cNvPr id="100" name="Group 99"/>
            <p:cNvGrpSpPr/>
            <p:nvPr/>
          </p:nvGrpSpPr>
          <p:grpSpPr>
            <a:xfrm>
              <a:off x="701611" y="3532193"/>
              <a:ext cx="2677297" cy="2619633"/>
              <a:chOff x="3665838" y="1252151"/>
              <a:chExt cx="2677297" cy="2619633"/>
            </a:xfrm>
          </p:grpSpPr>
          <p:sp>
            <p:nvSpPr>
              <p:cNvPr id="101" name="Oval 100"/>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102" name="Oval 101"/>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103" name="Rounded Rectangle 102"/>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04" name="Rounded Rectangle 103"/>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105" name="Rounded Rectangle 104"/>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06" name="Rounded Rectangle 105"/>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07" name="TextBox 106"/>
              <p:cNvSpPr txBox="1"/>
              <p:nvPr/>
            </p:nvSpPr>
            <p:spPr>
              <a:xfrm>
                <a:off x="4827973" y="3322767"/>
                <a:ext cx="498552"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sp>
            <p:nvSpPr>
              <p:cNvPr id="108" name="Rectangle 107"/>
              <p:cNvSpPr/>
              <p:nvPr/>
            </p:nvSpPr>
            <p:spPr>
              <a:xfrm>
                <a:off x="3860596" y="2384281"/>
                <a:ext cx="405176"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109" name="Rectangle 108"/>
              <p:cNvSpPr/>
              <p:nvPr/>
            </p:nvSpPr>
            <p:spPr>
              <a:xfrm>
                <a:off x="5798458" y="2380047"/>
                <a:ext cx="351863"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110" name="TextBox 109"/>
              <p:cNvSpPr txBox="1"/>
              <p:nvPr/>
            </p:nvSpPr>
            <p:spPr>
              <a:xfrm>
                <a:off x="4831217" y="1413491"/>
                <a:ext cx="391427"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grpSp>
        <p:grpSp>
          <p:nvGrpSpPr>
            <p:cNvPr id="61" name="Group 60"/>
            <p:cNvGrpSpPr/>
            <p:nvPr/>
          </p:nvGrpSpPr>
          <p:grpSpPr>
            <a:xfrm>
              <a:off x="3692073" y="652418"/>
              <a:ext cx="2677297" cy="2619633"/>
              <a:chOff x="3665838" y="1252151"/>
              <a:chExt cx="2677297" cy="2619633"/>
            </a:xfrm>
          </p:grpSpPr>
          <p:sp>
            <p:nvSpPr>
              <p:cNvPr id="62" name="Oval 61"/>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63" name="Oval 62"/>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64" name="Rounded Rectangle 63"/>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65" name="Rounded Rectangle 64"/>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66" name="Rounded Rectangle 65"/>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67" name="Rounded Rectangle 66"/>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68" name="TextBox 67"/>
              <p:cNvSpPr txBox="1"/>
              <p:nvPr/>
            </p:nvSpPr>
            <p:spPr>
              <a:xfrm>
                <a:off x="4833034" y="3314268"/>
                <a:ext cx="625771"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sp>
            <p:nvSpPr>
              <p:cNvPr id="69" name="Rectangle 68"/>
              <p:cNvSpPr/>
              <p:nvPr/>
            </p:nvSpPr>
            <p:spPr>
              <a:xfrm>
                <a:off x="3848729" y="2383254"/>
                <a:ext cx="405176"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70" name="Rectangle 69"/>
              <p:cNvSpPr/>
              <p:nvPr/>
            </p:nvSpPr>
            <p:spPr>
              <a:xfrm>
                <a:off x="5799577" y="2402869"/>
                <a:ext cx="351863"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71" name="TextBox 70"/>
              <p:cNvSpPr txBox="1"/>
              <p:nvPr/>
            </p:nvSpPr>
            <p:spPr>
              <a:xfrm>
                <a:off x="4831926" y="1433713"/>
                <a:ext cx="391427"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grpSp>
        <p:grpSp>
          <p:nvGrpSpPr>
            <p:cNvPr id="83" name="Group 82"/>
            <p:cNvGrpSpPr/>
            <p:nvPr/>
          </p:nvGrpSpPr>
          <p:grpSpPr>
            <a:xfrm>
              <a:off x="6694912" y="3532193"/>
              <a:ext cx="2677297" cy="2619633"/>
              <a:chOff x="3665838" y="1252151"/>
              <a:chExt cx="2677297" cy="2619633"/>
            </a:xfrm>
          </p:grpSpPr>
          <p:sp>
            <p:nvSpPr>
              <p:cNvPr id="84" name="Oval 83"/>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85" name="Oval 84"/>
              <p:cNvSpPr/>
              <p:nvPr/>
            </p:nvSpPr>
            <p:spPr>
              <a:xfrm>
                <a:off x="3873843" y="1441623"/>
                <a:ext cx="2246873"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86" name="Rounded Rectangle 85"/>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7" name="Rounded Rectangle 86"/>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88" name="Rounded Rectangle 87"/>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9" name="Rounded Rectangle 88"/>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0" name="TextBox 89"/>
              <p:cNvSpPr txBox="1"/>
              <p:nvPr/>
            </p:nvSpPr>
            <p:spPr>
              <a:xfrm>
                <a:off x="4820173" y="3306069"/>
                <a:ext cx="515776"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sp>
            <p:nvSpPr>
              <p:cNvPr id="91" name="Rectangle 90"/>
              <p:cNvSpPr/>
              <p:nvPr/>
            </p:nvSpPr>
            <p:spPr>
              <a:xfrm>
                <a:off x="3848772" y="2383200"/>
                <a:ext cx="405176"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92" name="Rectangle 91"/>
              <p:cNvSpPr/>
              <p:nvPr/>
            </p:nvSpPr>
            <p:spPr>
              <a:xfrm>
                <a:off x="5800699" y="2382999"/>
                <a:ext cx="351863"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93" name="TextBox 92"/>
              <p:cNvSpPr txBox="1"/>
              <p:nvPr/>
            </p:nvSpPr>
            <p:spPr>
              <a:xfrm>
                <a:off x="4821663" y="1414424"/>
                <a:ext cx="391427"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grpSp>
        <p:grpSp>
          <p:nvGrpSpPr>
            <p:cNvPr id="5" name="Group 4"/>
            <p:cNvGrpSpPr/>
            <p:nvPr/>
          </p:nvGrpSpPr>
          <p:grpSpPr>
            <a:xfrm>
              <a:off x="703563" y="652076"/>
              <a:ext cx="2677297" cy="2619633"/>
              <a:chOff x="3665838" y="1252151"/>
              <a:chExt cx="2677297" cy="2619633"/>
            </a:xfrm>
          </p:grpSpPr>
          <p:sp>
            <p:nvSpPr>
              <p:cNvPr id="6" name="Oval 5"/>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7" name="Oval 6"/>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8" name="Rounded Rectangle 7"/>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rot="16200000">
                <a:off x="5820548" y="2285484"/>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latin typeface="Times New Roman" panose="02020603050405020304" pitchFamily="18" charset="0"/>
                  <a:cs typeface="Times New Roman" panose="02020603050405020304" pitchFamily="18" charset="0"/>
                </a:endParaRPr>
              </a:p>
            </p:txBody>
          </p:sp>
          <p:sp>
            <p:nvSpPr>
              <p:cNvPr id="11" name="Rounded Rectangle 10"/>
              <p:cNvSpPr/>
              <p:nvPr/>
            </p:nvSpPr>
            <p:spPr>
              <a:xfrm rot="16200000">
                <a:off x="3902161" y="228548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826023" y="3303434"/>
                <a:ext cx="589576"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sp>
            <p:nvSpPr>
              <p:cNvPr id="13" name="Rectangle 12"/>
              <p:cNvSpPr/>
              <p:nvPr/>
            </p:nvSpPr>
            <p:spPr>
              <a:xfrm>
                <a:off x="3848584" y="2384614"/>
                <a:ext cx="405176" cy="375021"/>
              </a:xfrm>
              <a:prstGeom prst="rect">
                <a:avLst/>
              </a:prstGeom>
            </p:spPr>
            <p:txBody>
              <a:bodyPr wrap="none">
                <a:spAutoFit/>
              </a:bodyPr>
              <a:lstStyle/>
              <a:p>
                <a:pPr algn="ctr"/>
                <a:r>
                  <a:rPr lang="vi-VN" dirty="0">
                    <a:cs typeface="Times New Roman" panose="02020603050405020304" pitchFamily="18" charset="0"/>
                  </a:rPr>
                  <a:t>B’</a:t>
                </a:r>
                <a:endParaRPr lang="en-GB" dirty="0">
                  <a:solidFill>
                    <a:schemeClr val="tx1"/>
                  </a:solidFill>
                  <a:cs typeface="Times New Roman" panose="02020603050405020304" pitchFamily="18" charset="0"/>
                </a:endParaRPr>
              </a:p>
            </p:txBody>
          </p:sp>
          <p:sp>
            <p:nvSpPr>
              <p:cNvPr id="14" name="Rectangle 13"/>
              <p:cNvSpPr/>
              <p:nvPr/>
            </p:nvSpPr>
            <p:spPr>
              <a:xfrm>
                <a:off x="5806982" y="2378238"/>
                <a:ext cx="351863" cy="375021"/>
              </a:xfrm>
              <a:prstGeom prst="rect">
                <a:avLst/>
              </a:prstGeom>
            </p:spPr>
            <p:txBody>
              <a:bodyPr wrap="none">
                <a:spAutoFit/>
              </a:bodyPr>
              <a:lstStyle/>
              <a:p>
                <a:pPr algn="ctr"/>
                <a:r>
                  <a:rPr lang="vi-VN" dirty="0">
                    <a:cs typeface="Times New Roman" panose="02020603050405020304" pitchFamily="18" charset="0"/>
                  </a:rPr>
                  <a:t>B</a:t>
                </a:r>
                <a:endParaRPr lang="en-GB" dirty="0">
                  <a:solidFill>
                    <a:schemeClr val="tx1"/>
                  </a:solidFill>
                  <a:cs typeface="Times New Roman" panose="02020603050405020304" pitchFamily="18" charset="0"/>
                </a:endParaRPr>
              </a:p>
            </p:txBody>
          </p:sp>
          <p:sp>
            <p:nvSpPr>
              <p:cNvPr id="16" name="TextBox 15"/>
              <p:cNvSpPr txBox="1"/>
              <p:nvPr/>
            </p:nvSpPr>
            <p:spPr>
              <a:xfrm>
                <a:off x="4826023" y="1425505"/>
                <a:ext cx="391427"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grpSp>
        <p:grpSp>
          <p:nvGrpSpPr>
            <p:cNvPr id="19" name="Group 18"/>
            <p:cNvGrpSpPr/>
            <p:nvPr/>
          </p:nvGrpSpPr>
          <p:grpSpPr>
            <a:xfrm>
              <a:off x="6690329" y="661331"/>
              <a:ext cx="2677297" cy="2619633"/>
              <a:chOff x="3665838" y="1252151"/>
              <a:chExt cx="2677297" cy="2619633"/>
            </a:xfrm>
          </p:grpSpPr>
          <p:sp>
            <p:nvSpPr>
              <p:cNvPr id="20" name="Oval 19"/>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21" name="Oval 20"/>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22" name="Rounded Rectangle 21"/>
              <p:cNvSpPr/>
              <p:nvPr/>
            </p:nvSpPr>
            <p:spPr>
              <a:xfrm>
                <a:off x="4861354" y="1342767"/>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4868561" y="322820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tx1"/>
                  </a:solidFill>
                  <a:latin typeface="Times New Roman" panose="02020603050405020304" pitchFamily="18" charset="0"/>
                  <a:cs typeface="Times New Roman" panose="02020603050405020304" pitchFamily="18" charset="0"/>
                </a:endParaRPr>
              </a:p>
            </p:txBody>
          </p:sp>
          <p:sp>
            <p:nvSpPr>
              <p:cNvPr id="24" name="Rounded Rectangle 23"/>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latin typeface="Times New Roman" panose="02020603050405020304" pitchFamily="18" charset="0"/>
                  <a:cs typeface="Times New Roman" panose="02020603050405020304" pitchFamily="18" charset="0"/>
                </a:endParaRPr>
              </a:p>
            </p:txBody>
          </p:sp>
          <p:sp>
            <p:nvSpPr>
              <p:cNvPr id="25" name="Rounded Rectangle 24"/>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4833519" y="3323921"/>
                <a:ext cx="559811" cy="375021"/>
              </a:xfrm>
              <a:prstGeom prst="rect">
                <a:avLst/>
              </a:prstGeom>
              <a:noFill/>
            </p:spPr>
            <p:txBody>
              <a:bodyPr wrap="square" rtlCol="0">
                <a:spAutoFit/>
              </a:bodyPr>
              <a:lstStyle/>
              <a:p>
                <a:r>
                  <a:rPr lang="vi-VN" dirty="0">
                    <a:cs typeface="Times New Roman" panose="02020603050405020304" pitchFamily="18" charset="0"/>
                  </a:rPr>
                  <a:t>A’</a:t>
                </a:r>
                <a:endParaRPr lang="en-GB" dirty="0">
                  <a:cs typeface="Times New Roman" panose="02020603050405020304" pitchFamily="18" charset="0"/>
                </a:endParaRPr>
              </a:p>
            </p:txBody>
          </p:sp>
          <p:sp>
            <p:nvSpPr>
              <p:cNvPr id="27" name="Rectangle 26"/>
              <p:cNvSpPr/>
              <p:nvPr/>
            </p:nvSpPr>
            <p:spPr>
              <a:xfrm>
                <a:off x="3866508" y="2388197"/>
                <a:ext cx="405176"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28" name="Rectangle 27"/>
              <p:cNvSpPr/>
              <p:nvPr/>
            </p:nvSpPr>
            <p:spPr>
              <a:xfrm>
                <a:off x="5780492" y="2384362"/>
                <a:ext cx="351863"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29" name="TextBox 28"/>
              <p:cNvSpPr txBox="1"/>
              <p:nvPr/>
            </p:nvSpPr>
            <p:spPr>
              <a:xfrm>
                <a:off x="4837767" y="1449982"/>
                <a:ext cx="391427" cy="375021"/>
              </a:xfrm>
              <a:prstGeom prst="rect">
                <a:avLst/>
              </a:prstGeom>
              <a:noFill/>
            </p:spPr>
            <p:txBody>
              <a:bodyPr wrap="square" rtlCol="0">
                <a:spAutoFit/>
              </a:bodyPr>
              <a:lstStyle/>
              <a:p>
                <a:r>
                  <a:rPr lang="vi-VN" dirty="0">
                    <a:cs typeface="Times New Roman" panose="02020603050405020304" pitchFamily="18" charset="0"/>
                  </a:rPr>
                  <a:t>A</a:t>
                </a:r>
                <a:endParaRPr lang="en-GB" dirty="0">
                  <a:cs typeface="Times New Roman" panose="02020603050405020304" pitchFamily="18" charset="0"/>
                </a:endParaRPr>
              </a:p>
            </p:txBody>
          </p:sp>
        </p:grpSp>
        <p:grpSp>
          <p:nvGrpSpPr>
            <p:cNvPr id="30" name="Group 29"/>
            <p:cNvGrpSpPr/>
            <p:nvPr/>
          </p:nvGrpSpPr>
          <p:grpSpPr>
            <a:xfrm>
              <a:off x="9696580" y="3538815"/>
              <a:ext cx="2677297" cy="2619633"/>
              <a:chOff x="3665838" y="1252151"/>
              <a:chExt cx="2677297" cy="2619633"/>
            </a:xfrm>
          </p:grpSpPr>
          <p:sp>
            <p:nvSpPr>
              <p:cNvPr id="31" name="Oval 30"/>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32" name="Oval 31"/>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33" name="Rounded Rectangle 32"/>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34" name="Rounded Rectangle 33"/>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tx1"/>
                  </a:solidFill>
                  <a:latin typeface="Times New Roman" panose="02020603050405020304" pitchFamily="18" charset="0"/>
                  <a:cs typeface="Times New Roman" panose="02020603050405020304" pitchFamily="18" charset="0"/>
                </a:endParaRPr>
              </a:p>
            </p:txBody>
          </p:sp>
          <p:sp>
            <p:nvSpPr>
              <p:cNvPr id="35" name="Rounded Rectangle 34"/>
              <p:cNvSpPr/>
              <p:nvPr/>
            </p:nvSpPr>
            <p:spPr>
              <a:xfrm rot="16200000">
                <a:off x="5820548" y="2285484"/>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latin typeface="Times New Roman" panose="02020603050405020304" pitchFamily="18" charset="0"/>
                  <a:cs typeface="Times New Roman" panose="02020603050405020304" pitchFamily="18" charset="0"/>
                </a:endParaRPr>
              </a:p>
            </p:txBody>
          </p:sp>
          <p:sp>
            <p:nvSpPr>
              <p:cNvPr id="36" name="Rounded Rectangle 35"/>
              <p:cNvSpPr/>
              <p:nvPr/>
            </p:nvSpPr>
            <p:spPr>
              <a:xfrm rot="16200000">
                <a:off x="3902161" y="228548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4824567" y="3316145"/>
                <a:ext cx="547676"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sp>
            <p:nvSpPr>
              <p:cNvPr id="38" name="Rectangle 37"/>
              <p:cNvSpPr/>
              <p:nvPr/>
            </p:nvSpPr>
            <p:spPr>
              <a:xfrm>
                <a:off x="3840424" y="2384645"/>
                <a:ext cx="405176" cy="375021"/>
              </a:xfrm>
              <a:prstGeom prst="rect">
                <a:avLst/>
              </a:prstGeom>
            </p:spPr>
            <p:txBody>
              <a:bodyPr wrap="none">
                <a:spAutoFit/>
              </a:bodyPr>
              <a:lstStyle/>
              <a:p>
                <a:pPr algn="ctr"/>
                <a:r>
                  <a:rPr lang="vi-VN" dirty="0">
                    <a:cs typeface="Times New Roman" panose="02020603050405020304" pitchFamily="18" charset="0"/>
                  </a:rPr>
                  <a:t>B’</a:t>
                </a:r>
                <a:endParaRPr lang="en-GB" dirty="0">
                  <a:solidFill>
                    <a:schemeClr val="tx1"/>
                  </a:solidFill>
                  <a:cs typeface="Times New Roman" panose="02020603050405020304" pitchFamily="18" charset="0"/>
                </a:endParaRPr>
              </a:p>
            </p:txBody>
          </p:sp>
          <p:sp>
            <p:nvSpPr>
              <p:cNvPr id="39" name="Rectangle 38"/>
              <p:cNvSpPr/>
              <p:nvPr/>
            </p:nvSpPr>
            <p:spPr>
              <a:xfrm>
                <a:off x="5789041" y="2387638"/>
                <a:ext cx="351863" cy="375021"/>
              </a:xfrm>
              <a:prstGeom prst="rect">
                <a:avLst/>
              </a:prstGeom>
            </p:spPr>
            <p:txBody>
              <a:bodyPr wrap="none">
                <a:spAutoFit/>
              </a:bodyPr>
              <a:lstStyle/>
              <a:p>
                <a:pPr algn="ctr"/>
                <a:r>
                  <a:rPr lang="vi-VN" dirty="0">
                    <a:cs typeface="Times New Roman" panose="02020603050405020304" pitchFamily="18" charset="0"/>
                  </a:rPr>
                  <a:t>B</a:t>
                </a:r>
                <a:endParaRPr lang="en-GB" dirty="0">
                  <a:solidFill>
                    <a:schemeClr val="tx1"/>
                  </a:solidFill>
                  <a:cs typeface="Times New Roman" panose="02020603050405020304" pitchFamily="18" charset="0"/>
                </a:endParaRPr>
              </a:p>
            </p:txBody>
          </p:sp>
          <p:sp>
            <p:nvSpPr>
              <p:cNvPr id="40" name="TextBox 39"/>
              <p:cNvSpPr txBox="1"/>
              <p:nvPr/>
            </p:nvSpPr>
            <p:spPr>
              <a:xfrm>
                <a:off x="4829676" y="1412121"/>
                <a:ext cx="391427"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grpSp>
        <p:grpSp>
          <p:nvGrpSpPr>
            <p:cNvPr id="47" name="Group 46"/>
            <p:cNvGrpSpPr/>
            <p:nvPr/>
          </p:nvGrpSpPr>
          <p:grpSpPr>
            <a:xfrm>
              <a:off x="3695254" y="3538815"/>
              <a:ext cx="2677297" cy="2619633"/>
              <a:chOff x="3665838" y="1252151"/>
              <a:chExt cx="2677297" cy="2619633"/>
            </a:xfrm>
          </p:grpSpPr>
          <p:sp>
            <p:nvSpPr>
              <p:cNvPr id="48" name="Oval 47"/>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49" name="Oval 48"/>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50" name="Rounded Rectangle 49"/>
              <p:cNvSpPr/>
              <p:nvPr/>
            </p:nvSpPr>
            <p:spPr>
              <a:xfrm>
                <a:off x="4861354" y="1342767"/>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51" name="Rounded Rectangle 50"/>
              <p:cNvSpPr/>
              <p:nvPr/>
            </p:nvSpPr>
            <p:spPr>
              <a:xfrm>
                <a:off x="4868561" y="3228203"/>
                <a:ext cx="271849" cy="5509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tx1"/>
                  </a:solidFill>
                  <a:latin typeface="Times New Roman" panose="02020603050405020304" pitchFamily="18" charset="0"/>
                  <a:cs typeface="Times New Roman" panose="02020603050405020304" pitchFamily="18" charset="0"/>
                </a:endParaRPr>
              </a:p>
            </p:txBody>
          </p:sp>
          <p:sp>
            <p:nvSpPr>
              <p:cNvPr id="52" name="Rounded Rectangle 51"/>
              <p:cNvSpPr/>
              <p:nvPr/>
            </p:nvSpPr>
            <p:spPr>
              <a:xfrm rot="16200000">
                <a:off x="5820548" y="2285484"/>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latin typeface="Times New Roman" panose="02020603050405020304" pitchFamily="18" charset="0"/>
                  <a:cs typeface="Times New Roman" panose="02020603050405020304" pitchFamily="18" charset="0"/>
                </a:endParaRPr>
              </a:p>
            </p:txBody>
          </p:sp>
          <p:sp>
            <p:nvSpPr>
              <p:cNvPr id="53" name="Rounded Rectangle 52"/>
              <p:cNvSpPr/>
              <p:nvPr/>
            </p:nvSpPr>
            <p:spPr>
              <a:xfrm rot="16200000">
                <a:off x="3902161" y="228548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tx1"/>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4807390" y="3309522"/>
                <a:ext cx="499725" cy="375021"/>
              </a:xfrm>
              <a:prstGeom prst="rect">
                <a:avLst/>
              </a:prstGeom>
              <a:noFill/>
            </p:spPr>
            <p:txBody>
              <a:bodyPr wrap="square" rtlCol="0">
                <a:spAutoFit/>
              </a:bodyPr>
              <a:lstStyle/>
              <a:p>
                <a:r>
                  <a:rPr lang="vi-VN" dirty="0">
                    <a:cs typeface="Times New Roman" panose="02020603050405020304" pitchFamily="18" charset="0"/>
                  </a:rPr>
                  <a:t>A’</a:t>
                </a:r>
                <a:endParaRPr lang="en-GB" dirty="0">
                  <a:cs typeface="Times New Roman" panose="02020603050405020304" pitchFamily="18" charset="0"/>
                </a:endParaRPr>
              </a:p>
            </p:txBody>
          </p:sp>
          <p:sp>
            <p:nvSpPr>
              <p:cNvPr id="55" name="Rectangle 54"/>
              <p:cNvSpPr/>
              <p:nvPr/>
            </p:nvSpPr>
            <p:spPr>
              <a:xfrm>
                <a:off x="3859868" y="2387944"/>
                <a:ext cx="405176"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56" name="Rectangle 55"/>
              <p:cNvSpPr/>
              <p:nvPr/>
            </p:nvSpPr>
            <p:spPr>
              <a:xfrm>
                <a:off x="5784368" y="2373425"/>
                <a:ext cx="351863"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57" name="TextBox 56"/>
              <p:cNvSpPr txBox="1"/>
              <p:nvPr/>
            </p:nvSpPr>
            <p:spPr>
              <a:xfrm>
                <a:off x="4828142" y="1424634"/>
                <a:ext cx="391427" cy="375021"/>
              </a:xfrm>
              <a:prstGeom prst="rect">
                <a:avLst/>
              </a:prstGeom>
              <a:noFill/>
            </p:spPr>
            <p:txBody>
              <a:bodyPr wrap="square" rtlCol="0">
                <a:spAutoFit/>
              </a:bodyPr>
              <a:lstStyle/>
              <a:p>
                <a:r>
                  <a:rPr lang="vi-VN" dirty="0">
                    <a:cs typeface="Times New Roman" panose="02020603050405020304" pitchFamily="18" charset="0"/>
                  </a:rPr>
                  <a:t>A</a:t>
                </a:r>
                <a:endParaRPr lang="en-GB" dirty="0">
                  <a:cs typeface="Times New Roman" panose="02020603050405020304" pitchFamily="18" charset="0"/>
                </a:endParaRPr>
              </a:p>
            </p:txBody>
          </p:sp>
        </p:grpSp>
        <p:grpSp>
          <p:nvGrpSpPr>
            <p:cNvPr id="72" name="Group 71"/>
            <p:cNvGrpSpPr/>
            <p:nvPr/>
          </p:nvGrpSpPr>
          <p:grpSpPr>
            <a:xfrm>
              <a:off x="9696580" y="655423"/>
              <a:ext cx="2677297" cy="2619633"/>
              <a:chOff x="3665838" y="1252151"/>
              <a:chExt cx="2677297" cy="2619633"/>
            </a:xfrm>
          </p:grpSpPr>
          <p:sp>
            <p:nvSpPr>
              <p:cNvPr id="73" name="Oval 72"/>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74" name="Oval 73"/>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75" name="Rounded Rectangle 74"/>
              <p:cNvSpPr/>
              <p:nvPr/>
            </p:nvSpPr>
            <p:spPr>
              <a:xfrm>
                <a:off x="4861354" y="1342767"/>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76" name="Rounded Rectangle 75"/>
              <p:cNvSpPr/>
              <p:nvPr/>
            </p:nvSpPr>
            <p:spPr>
              <a:xfrm>
                <a:off x="4868561" y="3228203"/>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solidFill>
                    <a:schemeClr val="bg1">
                      <a:lumMod val="95000"/>
                    </a:schemeClr>
                  </a:solidFill>
                  <a:latin typeface="Times New Roman" panose="02020603050405020304" pitchFamily="18" charset="0"/>
                  <a:cs typeface="Times New Roman" panose="02020603050405020304" pitchFamily="18" charset="0"/>
                </a:endParaRPr>
              </a:p>
            </p:txBody>
          </p:sp>
          <p:sp>
            <p:nvSpPr>
              <p:cNvPr id="77" name="Rounded Rectangle 76"/>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78" name="Rounded Rectangle 77"/>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79" name="TextBox 78"/>
              <p:cNvSpPr txBox="1"/>
              <p:nvPr/>
            </p:nvSpPr>
            <p:spPr>
              <a:xfrm>
                <a:off x="4824566" y="3314778"/>
                <a:ext cx="547677"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sp>
            <p:nvSpPr>
              <p:cNvPr id="80" name="Rectangle 79"/>
              <p:cNvSpPr/>
              <p:nvPr/>
            </p:nvSpPr>
            <p:spPr>
              <a:xfrm>
                <a:off x="3867772" y="2374891"/>
                <a:ext cx="405176"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81" name="Rectangle 80"/>
              <p:cNvSpPr/>
              <p:nvPr/>
            </p:nvSpPr>
            <p:spPr>
              <a:xfrm>
                <a:off x="5796423" y="2374891"/>
                <a:ext cx="351863" cy="375021"/>
              </a:xfrm>
              <a:prstGeom prst="rect">
                <a:avLst/>
              </a:prstGeom>
            </p:spPr>
            <p:txBody>
              <a:bodyPr wrap="none">
                <a:spAutoFit/>
              </a:bodyPr>
              <a:lstStyle/>
              <a:p>
                <a:pPr algn="ctr"/>
                <a:r>
                  <a:rPr lang="vi-VN" dirty="0">
                    <a:solidFill>
                      <a:schemeClr val="bg1">
                        <a:lumMod val="95000"/>
                      </a:schemeClr>
                    </a:solidFill>
                    <a:cs typeface="Times New Roman" panose="02020603050405020304" pitchFamily="18" charset="0"/>
                  </a:rPr>
                  <a:t>B</a:t>
                </a:r>
                <a:endParaRPr lang="en-GB" dirty="0">
                  <a:solidFill>
                    <a:schemeClr val="bg1">
                      <a:lumMod val="95000"/>
                    </a:schemeClr>
                  </a:solidFill>
                  <a:cs typeface="Times New Roman" panose="02020603050405020304" pitchFamily="18" charset="0"/>
                </a:endParaRPr>
              </a:p>
            </p:txBody>
          </p:sp>
          <p:sp>
            <p:nvSpPr>
              <p:cNvPr id="82" name="TextBox 81"/>
              <p:cNvSpPr txBox="1"/>
              <p:nvPr/>
            </p:nvSpPr>
            <p:spPr>
              <a:xfrm>
                <a:off x="4824567" y="1422158"/>
                <a:ext cx="391427" cy="375021"/>
              </a:xfrm>
              <a:prstGeom prst="rect">
                <a:avLst/>
              </a:prstGeom>
              <a:noFill/>
            </p:spPr>
            <p:txBody>
              <a:bodyPr wrap="square" rtlCol="0">
                <a:spAutoFit/>
              </a:bodyPr>
              <a:lstStyle/>
              <a:p>
                <a:r>
                  <a:rPr lang="vi-VN" dirty="0">
                    <a:solidFill>
                      <a:schemeClr val="bg1">
                        <a:lumMod val="95000"/>
                      </a:schemeClr>
                    </a:solidFill>
                    <a:cs typeface="Times New Roman" panose="02020603050405020304" pitchFamily="18" charset="0"/>
                  </a:rPr>
                  <a:t>A</a:t>
                </a:r>
                <a:endParaRPr lang="en-GB" dirty="0">
                  <a:solidFill>
                    <a:schemeClr val="bg1">
                      <a:lumMod val="95000"/>
                    </a:schemeClr>
                  </a:solidFill>
                  <a:cs typeface="Times New Roman" panose="02020603050405020304" pitchFamily="18" charset="0"/>
                </a:endParaRPr>
              </a:p>
            </p:txBody>
          </p:sp>
        </p:grpSp>
        <p:grpSp>
          <p:nvGrpSpPr>
            <p:cNvPr id="122" name="Group 121"/>
            <p:cNvGrpSpPr/>
            <p:nvPr/>
          </p:nvGrpSpPr>
          <p:grpSpPr>
            <a:xfrm>
              <a:off x="1899733" y="1392452"/>
              <a:ext cx="264642" cy="1185902"/>
              <a:chOff x="6378039" y="-533826"/>
              <a:chExt cx="264642" cy="1185902"/>
            </a:xfrm>
          </p:grpSpPr>
          <p:grpSp>
            <p:nvGrpSpPr>
              <p:cNvPr id="119" name="Group 118"/>
              <p:cNvGrpSpPr/>
              <p:nvPr/>
            </p:nvGrpSpPr>
            <p:grpSpPr>
              <a:xfrm>
                <a:off x="6378039" y="-533826"/>
                <a:ext cx="264642" cy="1185902"/>
                <a:chOff x="9003952" y="3644608"/>
                <a:chExt cx="264642" cy="1185902"/>
              </a:xfrm>
            </p:grpSpPr>
            <p:sp>
              <p:nvSpPr>
                <p:cNvPr id="120" name="Rectangle 119"/>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21" name="Rectangle 120"/>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17" name="Right Arrow 116"/>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23" name="Group 122"/>
            <p:cNvGrpSpPr/>
            <p:nvPr/>
          </p:nvGrpSpPr>
          <p:grpSpPr>
            <a:xfrm rot="2957806">
              <a:off x="4890682" y="1377164"/>
              <a:ext cx="264642" cy="1185902"/>
              <a:chOff x="6378039" y="-533826"/>
              <a:chExt cx="264642" cy="1185902"/>
            </a:xfrm>
          </p:grpSpPr>
          <p:grpSp>
            <p:nvGrpSpPr>
              <p:cNvPr id="124" name="Group 123"/>
              <p:cNvGrpSpPr/>
              <p:nvPr/>
            </p:nvGrpSpPr>
            <p:grpSpPr>
              <a:xfrm>
                <a:off x="6378039" y="-533826"/>
                <a:ext cx="264642" cy="1185902"/>
                <a:chOff x="9003952" y="3644608"/>
                <a:chExt cx="264642" cy="1185902"/>
              </a:xfrm>
            </p:grpSpPr>
            <p:sp>
              <p:nvSpPr>
                <p:cNvPr id="126" name="Rectangle 125"/>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27" name="Rectangle 126"/>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25" name="Right Arrow 124"/>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28" name="Group 127"/>
            <p:cNvGrpSpPr/>
            <p:nvPr/>
          </p:nvGrpSpPr>
          <p:grpSpPr>
            <a:xfrm rot="5400000">
              <a:off x="7900259" y="1383635"/>
              <a:ext cx="264642" cy="1185902"/>
              <a:chOff x="6378039" y="-533826"/>
              <a:chExt cx="264642" cy="1185902"/>
            </a:xfrm>
          </p:grpSpPr>
          <p:grpSp>
            <p:nvGrpSpPr>
              <p:cNvPr id="129" name="Group 128"/>
              <p:cNvGrpSpPr/>
              <p:nvPr/>
            </p:nvGrpSpPr>
            <p:grpSpPr>
              <a:xfrm>
                <a:off x="6378039" y="-533826"/>
                <a:ext cx="264642" cy="1185902"/>
                <a:chOff x="9003952" y="3644608"/>
                <a:chExt cx="264642" cy="1185902"/>
              </a:xfrm>
            </p:grpSpPr>
            <p:sp>
              <p:nvSpPr>
                <p:cNvPr id="131" name="Rectangle 130"/>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32" name="Rectangle 131"/>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30" name="Right Arrow 129"/>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33" name="Group 132"/>
            <p:cNvGrpSpPr/>
            <p:nvPr/>
          </p:nvGrpSpPr>
          <p:grpSpPr>
            <a:xfrm rot="8132699">
              <a:off x="10901705" y="1373397"/>
              <a:ext cx="264642" cy="1185902"/>
              <a:chOff x="6378039" y="-533826"/>
              <a:chExt cx="264642" cy="1185902"/>
            </a:xfrm>
          </p:grpSpPr>
          <p:grpSp>
            <p:nvGrpSpPr>
              <p:cNvPr id="134" name="Group 133"/>
              <p:cNvGrpSpPr/>
              <p:nvPr/>
            </p:nvGrpSpPr>
            <p:grpSpPr>
              <a:xfrm>
                <a:off x="6378039" y="-533826"/>
                <a:ext cx="264642" cy="1185902"/>
                <a:chOff x="9003952" y="3644608"/>
                <a:chExt cx="264642" cy="1185902"/>
              </a:xfrm>
            </p:grpSpPr>
            <p:sp>
              <p:nvSpPr>
                <p:cNvPr id="136" name="Rectangle 135"/>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37" name="Rectangle 136"/>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35" name="Right Arrow 134"/>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38" name="Group 137"/>
            <p:cNvGrpSpPr/>
            <p:nvPr/>
          </p:nvGrpSpPr>
          <p:grpSpPr>
            <a:xfrm rot="10800000">
              <a:off x="10902221" y="4262038"/>
              <a:ext cx="264642" cy="1185902"/>
              <a:chOff x="6378039" y="-533826"/>
              <a:chExt cx="264642" cy="1185902"/>
            </a:xfrm>
          </p:grpSpPr>
          <p:grpSp>
            <p:nvGrpSpPr>
              <p:cNvPr id="139" name="Group 138"/>
              <p:cNvGrpSpPr/>
              <p:nvPr/>
            </p:nvGrpSpPr>
            <p:grpSpPr>
              <a:xfrm>
                <a:off x="6378039" y="-533826"/>
                <a:ext cx="264642" cy="1185902"/>
                <a:chOff x="9003952" y="3644608"/>
                <a:chExt cx="264642" cy="1185902"/>
              </a:xfrm>
            </p:grpSpPr>
            <p:sp>
              <p:nvSpPr>
                <p:cNvPr id="141" name="Rectangle 140"/>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42" name="Rectangle 141"/>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40" name="Right Arrow 139"/>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43" name="Group 142"/>
            <p:cNvGrpSpPr/>
            <p:nvPr/>
          </p:nvGrpSpPr>
          <p:grpSpPr>
            <a:xfrm rot="13612316">
              <a:off x="7900553" y="4248203"/>
              <a:ext cx="264642" cy="1185902"/>
              <a:chOff x="6378039" y="-533826"/>
              <a:chExt cx="264642" cy="1185902"/>
            </a:xfrm>
          </p:grpSpPr>
          <p:grpSp>
            <p:nvGrpSpPr>
              <p:cNvPr id="144" name="Group 143"/>
              <p:cNvGrpSpPr/>
              <p:nvPr/>
            </p:nvGrpSpPr>
            <p:grpSpPr>
              <a:xfrm>
                <a:off x="6378039" y="-533826"/>
                <a:ext cx="264642" cy="1185902"/>
                <a:chOff x="9003952" y="3644608"/>
                <a:chExt cx="264642" cy="1185902"/>
              </a:xfrm>
            </p:grpSpPr>
            <p:sp>
              <p:nvSpPr>
                <p:cNvPr id="146" name="Rectangle 145"/>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47" name="Rectangle 146"/>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45" name="Right Arrow 144"/>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48" name="Group 147"/>
            <p:cNvGrpSpPr/>
            <p:nvPr/>
          </p:nvGrpSpPr>
          <p:grpSpPr>
            <a:xfrm rot="16200000">
              <a:off x="4901899" y="4251630"/>
              <a:ext cx="264642" cy="1185902"/>
              <a:chOff x="6378039" y="-533826"/>
              <a:chExt cx="264642" cy="1185902"/>
            </a:xfrm>
          </p:grpSpPr>
          <p:grpSp>
            <p:nvGrpSpPr>
              <p:cNvPr id="149" name="Group 148"/>
              <p:cNvGrpSpPr/>
              <p:nvPr/>
            </p:nvGrpSpPr>
            <p:grpSpPr>
              <a:xfrm>
                <a:off x="6378039" y="-533826"/>
                <a:ext cx="264642" cy="1185902"/>
                <a:chOff x="9003952" y="3644608"/>
                <a:chExt cx="264642" cy="1185902"/>
              </a:xfrm>
            </p:grpSpPr>
            <p:sp>
              <p:nvSpPr>
                <p:cNvPr id="151" name="Rectangle 150"/>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52" name="Rectangle 151"/>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50" name="Right Arrow 149"/>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153" name="Group 152"/>
            <p:cNvGrpSpPr/>
            <p:nvPr/>
          </p:nvGrpSpPr>
          <p:grpSpPr>
            <a:xfrm rot="19056550">
              <a:off x="1899733" y="4248026"/>
              <a:ext cx="264642" cy="1185902"/>
              <a:chOff x="6378039" y="-533826"/>
              <a:chExt cx="264642" cy="1185902"/>
            </a:xfrm>
          </p:grpSpPr>
          <p:grpSp>
            <p:nvGrpSpPr>
              <p:cNvPr id="154" name="Group 153"/>
              <p:cNvGrpSpPr/>
              <p:nvPr/>
            </p:nvGrpSpPr>
            <p:grpSpPr>
              <a:xfrm>
                <a:off x="6378039" y="-533826"/>
                <a:ext cx="264642" cy="1185902"/>
                <a:chOff x="9003952" y="3644608"/>
                <a:chExt cx="264642" cy="1185902"/>
              </a:xfrm>
            </p:grpSpPr>
            <p:sp>
              <p:nvSpPr>
                <p:cNvPr id="156" name="Rectangle 155"/>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sp>
              <p:nvSpPr>
                <p:cNvPr id="157" name="Rectangle 156"/>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sp>
            <p:nvSpPr>
              <p:cNvPr id="155" name="Right Arrow 154"/>
              <p:cNvSpPr/>
              <p:nvPr/>
            </p:nvSpPr>
            <p:spPr>
              <a:xfrm rot="16200000">
                <a:off x="6135557" y="-81052"/>
                <a:ext cx="752189" cy="13354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grpSp>
        <p:nvGrpSpPr>
          <p:cNvPr id="160" name="Group 159"/>
          <p:cNvGrpSpPr/>
          <p:nvPr/>
        </p:nvGrpSpPr>
        <p:grpSpPr>
          <a:xfrm>
            <a:off x="7425212" y="5973005"/>
            <a:ext cx="1479851" cy="1303690"/>
            <a:chOff x="7729621" y="1135875"/>
            <a:chExt cx="1479851" cy="1303690"/>
          </a:xfrm>
        </p:grpSpPr>
        <p:grpSp>
          <p:nvGrpSpPr>
            <p:cNvPr id="161" name="Group 160"/>
            <p:cNvGrpSpPr/>
            <p:nvPr/>
          </p:nvGrpSpPr>
          <p:grpSpPr>
            <a:xfrm rot="16200000">
              <a:off x="8190251" y="1651040"/>
              <a:ext cx="264642" cy="1185902"/>
              <a:chOff x="9003952" y="3644608"/>
              <a:chExt cx="264642" cy="1185902"/>
            </a:xfrm>
          </p:grpSpPr>
          <p:sp>
            <p:nvSpPr>
              <p:cNvPr id="169" name="Rectangle 168"/>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2" name="Group 161"/>
            <p:cNvGrpSpPr/>
            <p:nvPr/>
          </p:nvGrpSpPr>
          <p:grpSpPr>
            <a:xfrm>
              <a:off x="7948111" y="1135875"/>
              <a:ext cx="1261361" cy="1303690"/>
              <a:chOff x="9531897" y="1024463"/>
              <a:chExt cx="1261361" cy="1303690"/>
            </a:xfrm>
          </p:grpSpPr>
          <p:grpSp>
            <p:nvGrpSpPr>
              <p:cNvPr id="163" name="Group 162"/>
              <p:cNvGrpSpPr/>
              <p:nvPr/>
            </p:nvGrpSpPr>
            <p:grpSpPr>
              <a:xfrm>
                <a:off x="9556040" y="1024463"/>
                <a:ext cx="1237218" cy="795069"/>
                <a:chOff x="7254788" y="1313017"/>
                <a:chExt cx="1237218" cy="795069"/>
              </a:xfrm>
            </p:grpSpPr>
            <p:sp>
              <p:nvSpPr>
                <p:cNvPr id="165" name="Rounded Rectangle 164"/>
                <p:cNvSpPr/>
                <p:nvPr/>
              </p:nvSpPr>
              <p:spPr>
                <a:xfrm rot="16200000">
                  <a:off x="7476094" y="1125063"/>
                  <a:ext cx="271849" cy="714462"/>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166" name="TextBox 165"/>
                <p:cNvSpPr txBox="1"/>
                <p:nvPr/>
              </p:nvSpPr>
              <p:spPr>
                <a:xfrm>
                  <a:off x="7299237" y="1313017"/>
                  <a:ext cx="1186419" cy="338554"/>
                </a:xfrm>
                <a:prstGeom prst="rect">
                  <a:avLst/>
                </a:prstGeom>
                <a:noFill/>
              </p:spPr>
              <p:txBody>
                <a:bodyPr wrap="square" rtlCol="0">
                  <a:spAutoFit/>
                </a:bodyPr>
                <a:lstStyle/>
                <a:p>
                  <a:r>
                    <a:rPr lang="vi-VN" sz="1600" dirty="0">
                      <a:solidFill>
                        <a:schemeClr val="bg1">
                          <a:lumMod val="95000"/>
                        </a:schemeClr>
                      </a:solidFill>
                      <a:latin typeface="+mj-lt"/>
                    </a:rPr>
                    <a:t>North</a:t>
                  </a:r>
                  <a:endParaRPr lang="en-GB" sz="1600" dirty="0">
                    <a:solidFill>
                      <a:schemeClr val="bg1">
                        <a:lumMod val="95000"/>
                      </a:schemeClr>
                    </a:solidFill>
                    <a:latin typeface="+mj-lt"/>
                  </a:endParaRPr>
                </a:p>
              </p:txBody>
            </p:sp>
            <p:sp>
              <p:nvSpPr>
                <p:cNvPr id="167" name="Rounded Rectangle 166"/>
                <p:cNvSpPr/>
                <p:nvPr/>
              </p:nvSpPr>
              <p:spPr>
                <a:xfrm rot="16200000">
                  <a:off x="7476094" y="1581578"/>
                  <a:ext cx="271849" cy="714462"/>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168" name="TextBox 167"/>
                <p:cNvSpPr txBox="1"/>
                <p:nvPr/>
              </p:nvSpPr>
              <p:spPr>
                <a:xfrm>
                  <a:off x="7305587" y="1769532"/>
                  <a:ext cx="1186419" cy="338554"/>
                </a:xfrm>
                <a:prstGeom prst="rect">
                  <a:avLst/>
                </a:prstGeom>
                <a:noFill/>
              </p:spPr>
              <p:txBody>
                <a:bodyPr wrap="square" rtlCol="0">
                  <a:spAutoFit/>
                </a:bodyPr>
                <a:lstStyle/>
                <a:p>
                  <a:r>
                    <a:rPr lang="vi-VN" sz="1600" dirty="0">
                      <a:solidFill>
                        <a:schemeClr val="bg1">
                          <a:lumMod val="95000"/>
                        </a:schemeClr>
                      </a:solidFill>
                      <a:latin typeface="+mj-lt"/>
                    </a:rPr>
                    <a:t>South</a:t>
                  </a:r>
                  <a:endParaRPr lang="en-GB" sz="1600" dirty="0">
                    <a:solidFill>
                      <a:schemeClr val="bg1">
                        <a:lumMod val="95000"/>
                      </a:schemeClr>
                    </a:solidFill>
                    <a:latin typeface="+mj-lt"/>
                  </a:endParaRPr>
                </a:p>
              </p:txBody>
            </p:sp>
          </p:grpSp>
          <p:sp>
            <p:nvSpPr>
              <p:cNvPr id="164" name="Rectangle 163"/>
              <p:cNvSpPr/>
              <p:nvPr/>
            </p:nvSpPr>
            <p:spPr>
              <a:xfrm>
                <a:off x="9531897" y="1958821"/>
                <a:ext cx="748923" cy="369332"/>
              </a:xfrm>
              <a:prstGeom prst="rect">
                <a:avLst/>
              </a:prstGeom>
            </p:spPr>
            <p:txBody>
              <a:bodyPr wrap="none">
                <a:spAutoFit/>
              </a:bodyPr>
              <a:lstStyle/>
              <a:p>
                <a:r>
                  <a:rPr lang="vi-VN" dirty="0">
                    <a:solidFill>
                      <a:schemeClr val="bg1">
                        <a:lumMod val="95000"/>
                      </a:schemeClr>
                    </a:solidFill>
                  </a:rPr>
                  <a:t>Rotor</a:t>
                </a:r>
                <a:endParaRPr lang="en-GB" dirty="0"/>
              </a:p>
            </p:txBody>
          </p:sp>
        </p:grpSp>
      </p:grpSp>
    </p:spTree>
    <p:extLst>
      <p:ext uri="{BB962C8B-B14F-4D97-AF65-F5344CB8AC3E}">
        <p14:creationId xmlns:p14="http://schemas.microsoft.com/office/powerpoint/2010/main" val="3958864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8" descr="Ảnh có chứa văn bản, hàng, Sơ đồ, biểu đồ&#10;&#10;Mô tả được tạo tự động">
            <a:extLst>
              <a:ext uri="{FF2B5EF4-FFF2-40B4-BE49-F238E27FC236}">
                <a16:creationId xmlns:a16="http://schemas.microsoft.com/office/drawing/2014/main" id="{93A0F661-79E8-34CE-8432-DB3A5CC41074}"/>
              </a:ext>
            </a:extLst>
          </p:cNvPr>
          <p:cNvPicPr>
            <a:picLocks noChangeAspect="1"/>
          </p:cNvPicPr>
          <p:nvPr/>
        </p:nvPicPr>
        <p:blipFill rotWithShape="1">
          <a:blip r:embed="rId2"/>
          <a:srcRect t="5022"/>
          <a:stretch/>
        </p:blipFill>
        <p:spPr>
          <a:xfrm>
            <a:off x="3671129" y="1493520"/>
            <a:ext cx="3866515" cy="3568004"/>
          </a:xfrm>
          <a:prstGeom prst="rect">
            <a:avLst/>
          </a:prstGeom>
        </p:spPr>
      </p:pic>
    </p:spTree>
    <p:extLst>
      <p:ext uri="{BB962C8B-B14F-4D97-AF65-F5344CB8AC3E}">
        <p14:creationId xmlns:p14="http://schemas.microsoft.com/office/powerpoint/2010/main" val="1366303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713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431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446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0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66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90003" y="1193199"/>
            <a:ext cx="2677297" cy="2619633"/>
            <a:chOff x="3665838" y="1252151"/>
            <a:chExt cx="2677297" cy="2619633"/>
          </a:xfrm>
        </p:grpSpPr>
        <p:sp>
          <p:nvSpPr>
            <p:cNvPr id="5" name="Oval 4"/>
            <p:cNvSpPr/>
            <p:nvPr/>
          </p:nvSpPr>
          <p:spPr>
            <a:xfrm>
              <a:off x="3665838" y="1252151"/>
              <a:ext cx="2677297" cy="2619633"/>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6" name="Oval 5"/>
            <p:cNvSpPr/>
            <p:nvPr/>
          </p:nvSpPr>
          <p:spPr>
            <a:xfrm>
              <a:off x="3873843" y="1441622"/>
              <a:ext cx="2246872" cy="2238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7" name="Rounded Rectangle 6"/>
            <p:cNvSpPr/>
            <p:nvPr/>
          </p:nvSpPr>
          <p:spPr>
            <a:xfrm>
              <a:off x="4861354" y="1342767"/>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8" name="Rounded Rectangle 7"/>
            <p:cNvSpPr/>
            <p:nvPr/>
          </p:nvSpPr>
          <p:spPr>
            <a:xfrm>
              <a:off x="4868561" y="322820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9" name="Rounded Rectangle 8"/>
            <p:cNvSpPr/>
            <p:nvPr/>
          </p:nvSpPr>
          <p:spPr>
            <a:xfrm rot="16200000">
              <a:off x="5820548" y="2285484"/>
              <a:ext cx="271849" cy="55090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solidFill>
                  <a:schemeClr val="bg1">
                    <a:lumMod val="95000"/>
                  </a:schemeClr>
                </a:solidFill>
              </a:endParaRPr>
            </a:p>
          </p:txBody>
        </p:sp>
        <p:sp>
          <p:nvSpPr>
            <p:cNvPr id="10" name="Rounded Rectangle 9"/>
            <p:cNvSpPr/>
            <p:nvPr/>
          </p:nvSpPr>
          <p:spPr>
            <a:xfrm rot="16200000">
              <a:off x="3902161" y="2285483"/>
              <a:ext cx="271849" cy="550905"/>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11" name="TextBox 10"/>
            <p:cNvSpPr txBox="1"/>
            <p:nvPr/>
          </p:nvSpPr>
          <p:spPr>
            <a:xfrm>
              <a:off x="4833035" y="3314268"/>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sp>
          <p:nvSpPr>
            <p:cNvPr id="12" name="Rectangle 11"/>
            <p:cNvSpPr/>
            <p:nvPr/>
          </p:nvSpPr>
          <p:spPr>
            <a:xfrm>
              <a:off x="3848195" y="2376269"/>
              <a:ext cx="389851"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13" name="Rectangle 12"/>
            <p:cNvSpPr/>
            <p:nvPr/>
          </p:nvSpPr>
          <p:spPr>
            <a:xfrm>
              <a:off x="5787195" y="2376269"/>
              <a:ext cx="338554" cy="369332"/>
            </a:xfrm>
            <a:prstGeom prst="rect">
              <a:avLst/>
            </a:prstGeom>
          </p:spPr>
          <p:txBody>
            <a:bodyPr wrap="none">
              <a:spAutoFit/>
            </a:bodyPr>
            <a:lstStyle/>
            <a:p>
              <a:pPr algn="ctr"/>
              <a:r>
                <a:rPr lang="vi-VN" dirty="0">
                  <a:solidFill>
                    <a:schemeClr val="bg1">
                      <a:lumMod val="95000"/>
                    </a:schemeClr>
                  </a:solidFill>
                </a:rPr>
                <a:t>B</a:t>
              </a:r>
              <a:endParaRPr lang="en-GB" dirty="0">
                <a:solidFill>
                  <a:schemeClr val="bg1">
                    <a:lumMod val="95000"/>
                  </a:schemeClr>
                </a:solidFill>
              </a:endParaRPr>
            </a:p>
          </p:txBody>
        </p:sp>
        <p:sp>
          <p:nvSpPr>
            <p:cNvPr id="14" name="TextBox 13"/>
            <p:cNvSpPr txBox="1"/>
            <p:nvPr/>
          </p:nvSpPr>
          <p:spPr>
            <a:xfrm>
              <a:off x="4833035" y="1450200"/>
              <a:ext cx="391428" cy="369332"/>
            </a:xfrm>
            <a:prstGeom prst="rect">
              <a:avLst/>
            </a:prstGeom>
            <a:noFill/>
          </p:spPr>
          <p:txBody>
            <a:bodyPr wrap="square" rtlCol="0">
              <a:spAutoFit/>
            </a:bodyPr>
            <a:lstStyle/>
            <a:p>
              <a:r>
                <a:rPr lang="vi-VN" dirty="0">
                  <a:solidFill>
                    <a:schemeClr val="bg1">
                      <a:lumMod val="95000"/>
                    </a:schemeClr>
                  </a:solidFill>
                </a:rPr>
                <a:t>A</a:t>
              </a:r>
              <a:endParaRPr lang="en-GB" dirty="0">
                <a:solidFill>
                  <a:schemeClr val="bg1">
                    <a:lumMod val="95000"/>
                  </a:schemeClr>
                </a:solidFill>
              </a:endParaRPr>
            </a:p>
          </p:txBody>
        </p:sp>
      </p:grpSp>
      <p:grpSp>
        <p:nvGrpSpPr>
          <p:cNvPr id="15" name="Group 14"/>
          <p:cNvGrpSpPr/>
          <p:nvPr/>
        </p:nvGrpSpPr>
        <p:grpSpPr>
          <a:xfrm rot="10800000">
            <a:off x="3593869" y="1920785"/>
            <a:ext cx="264642" cy="1185902"/>
            <a:chOff x="9059146" y="3591062"/>
            <a:chExt cx="264642" cy="1185902"/>
          </a:xfrm>
        </p:grpSpPr>
        <p:grpSp>
          <p:nvGrpSpPr>
            <p:cNvPr id="16" name="Group 15"/>
            <p:cNvGrpSpPr/>
            <p:nvPr/>
          </p:nvGrpSpPr>
          <p:grpSpPr>
            <a:xfrm rot="10800000">
              <a:off x="9059146" y="3591062"/>
              <a:ext cx="264642" cy="1185902"/>
              <a:chOff x="9003952" y="3644608"/>
              <a:chExt cx="264642" cy="1185902"/>
            </a:xfrm>
          </p:grpSpPr>
          <p:sp>
            <p:nvSpPr>
              <p:cNvPr id="18" name="Rectangle 17"/>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19" name="Rectangle 18"/>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17" name="Right Arrow 16"/>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rot="12602667">
            <a:off x="3578714" y="1909032"/>
            <a:ext cx="264642" cy="1185902"/>
            <a:chOff x="9059146" y="3591062"/>
            <a:chExt cx="264642" cy="1185902"/>
          </a:xfrm>
        </p:grpSpPr>
        <p:grpSp>
          <p:nvGrpSpPr>
            <p:cNvPr id="21" name="Group 20"/>
            <p:cNvGrpSpPr/>
            <p:nvPr/>
          </p:nvGrpSpPr>
          <p:grpSpPr>
            <a:xfrm rot="10800000">
              <a:off x="9059146" y="3591062"/>
              <a:ext cx="264642" cy="1185902"/>
              <a:chOff x="9003952" y="3644608"/>
              <a:chExt cx="264642" cy="1185902"/>
            </a:xfrm>
          </p:grpSpPr>
          <p:sp>
            <p:nvSpPr>
              <p:cNvPr id="23" name="Rectangle 22"/>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4" name="Rectangle 23"/>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22" name="Right Arrow 21"/>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25" name="Group 24"/>
          <p:cNvGrpSpPr/>
          <p:nvPr/>
        </p:nvGrpSpPr>
        <p:grpSpPr>
          <a:xfrm rot="14420785">
            <a:off x="3579227" y="1909033"/>
            <a:ext cx="264642" cy="1185902"/>
            <a:chOff x="9059146" y="3591062"/>
            <a:chExt cx="264642" cy="1185902"/>
          </a:xfrm>
        </p:grpSpPr>
        <p:grpSp>
          <p:nvGrpSpPr>
            <p:cNvPr id="26" name="Group 25"/>
            <p:cNvGrpSpPr/>
            <p:nvPr/>
          </p:nvGrpSpPr>
          <p:grpSpPr>
            <a:xfrm rot="10800000">
              <a:off x="9059146" y="3591062"/>
              <a:ext cx="264642" cy="1185902"/>
              <a:chOff x="9003952" y="3644608"/>
              <a:chExt cx="264642" cy="1185902"/>
            </a:xfrm>
          </p:grpSpPr>
          <p:sp>
            <p:nvSpPr>
              <p:cNvPr id="28" name="Rectangle 27"/>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29" name="Rectangle 28"/>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27" name="Right Arrow 26"/>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rot="16200000">
            <a:off x="3595128" y="1900689"/>
            <a:ext cx="264642" cy="1185902"/>
            <a:chOff x="9059146" y="3591062"/>
            <a:chExt cx="264642" cy="1185902"/>
          </a:xfrm>
        </p:grpSpPr>
        <p:grpSp>
          <p:nvGrpSpPr>
            <p:cNvPr id="31" name="Group 30"/>
            <p:cNvGrpSpPr/>
            <p:nvPr/>
          </p:nvGrpSpPr>
          <p:grpSpPr>
            <a:xfrm rot="10800000">
              <a:off x="9059146" y="3591062"/>
              <a:ext cx="264642" cy="1185902"/>
              <a:chOff x="9003952" y="3644608"/>
              <a:chExt cx="264642" cy="1185902"/>
            </a:xfrm>
          </p:grpSpPr>
          <p:sp>
            <p:nvSpPr>
              <p:cNvPr id="33" name="Rectangle 32"/>
              <p:cNvSpPr/>
              <p:nvPr/>
            </p:nvSpPr>
            <p:spPr>
              <a:xfrm>
                <a:off x="9003952" y="3644608"/>
                <a:ext cx="264642" cy="592435"/>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sp>
            <p:nvSpPr>
              <p:cNvPr id="34" name="Rectangle 33"/>
              <p:cNvSpPr/>
              <p:nvPr/>
            </p:nvSpPr>
            <p:spPr>
              <a:xfrm>
                <a:off x="9003952" y="4238075"/>
                <a:ext cx="264642" cy="59243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95000"/>
                    </a:schemeClr>
                  </a:solidFill>
                </a:endParaRPr>
              </a:p>
            </p:txBody>
          </p:sp>
        </p:grpSp>
        <p:sp>
          <p:nvSpPr>
            <p:cNvPr id="32" name="Right Arrow 31"/>
            <p:cNvSpPr/>
            <p:nvPr/>
          </p:nvSpPr>
          <p:spPr>
            <a:xfrm rot="5400000">
              <a:off x="8870030" y="4249506"/>
              <a:ext cx="642872" cy="117017"/>
            </a:xfrm>
            <a:prstGeom prst="rightArrow">
              <a:avLst>
                <a:gd name="adj1" fmla="val 50000"/>
                <a:gd name="adj2" fmla="val 1338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b="1">
                <a:latin typeface="Times New Roman" panose="02020603050405020304" pitchFamily="18" charset="0"/>
                <a:cs typeface="Times New Roman" panose="02020603050405020304" pitchFamily="18" charset="0"/>
              </a:endParaRPr>
            </a:p>
          </p:txBody>
        </p:sp>
      </p:grpSp>
      <p:cxnSp>
        <p:nvCxnSpPr>
          <p:cNvPr id="36" name="Straight Connector 35"/>
          <p:cNvCxnSpPr/>
          <p:nvPr/>
        </p:nvCxnSpPr>
        <p:spPr>
          <a:xfrm>
            <a:off x="5818265" y="1360135"/>
            <a:ext cx="0" cy="1557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18265" y="2175954"/>
            <a:ext cx="20666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5263678" y="1614541"/>
            <a:ext cx="1135165" cy="1261293"/>
          </a:xfrm>
          <a:prstGeom prst="arc">
            <a:avLst>
              <a:gd name="adj1" fmla="val 16200000"/>
              <a:gd name="adj2" fmla="val 21236061"/>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0" name="Rectangle 49"/>
          <p:cNvSpPr/>
          <p:nvPr/>
        </p:nvSpPr>
        <p:spPr>
          <a:xfrm>
            <a:off x="5481666" y="1325668"/>
            <a:ext cx="319319" cy="369332"/>
          </a:xfrm>
          <a:prstGeom prst="rect">
            <a:avLst/>
          </a:prstGeom>
        </p:spPr>
        <p:txBody>
          <a:bodyPr wrap="none">
            <a:spAutoFit/>
          </a:bodyPr>
          <a:lstStyle/>
          <a:p>
            <a:pPr algn="ctr"/>
            <a:r>
              <a:rPr lang="vi-VN" dirty="0"/>
              <a:t>+</a:t>
            </a:r>
            <a:endParaRPr lang="en-GB" dirty="0"/>
          </a:p>
        </p:txBody>
      </p:sp>
      <p:sp>
        <p:nvSpPr>
          <p:cNvPr id="51" name="Rectangle 50"/>
          <p:cNvSpPr/>
          <p:nvPr/>
        </p:nvSpPr>
        <p:spPr>
          <a:xfrm>
            <a:off x="5513549" y="2610709"/>
            <a:ext cx="261611" cy="369332"/>
          </a:xfrm>
          <a:prstGeom prst="rect">
            <a:avLst/>
          </a:prstGeom>
        </p:spPr>
        <p:txBody>
          <a:bodyPr wrap="none">
            <a:spAutoFit/>
          </a:bodyPr>
          <a:lstStyle/>
          <a:p>
            <a:pPr algn="ctr"/>
            <a:r>
              <a:rPr lang="vi-VN" dirty="0"/>
              <a:t>-</a:t>
            </a:r>
            <a:endParaRPr lang="en-GB" dirty="0"/>
          </a:p>
        </p:txBody>
      </p:sp>
      <p:sp>
        <p:nvSpPr>
          <p:cNvPr id="53" name="Rectangle 52"/>
          <p:cNvSpPr/>
          <p:nvPr/>
        </p:nvSpPr>
        <p:spPr>
          <a:xfrm>
            <a:off x="5459048" y="1991288"/>
            <a:ext cx="312907" cy="369332"/>
          </a:xfrm>
          <a:prstGeom prst="rect">
            <a:avLst/>
          </a:prstGeom>
        </p:spPr>
        <p:txBody>
          <a:bodyPr wrap="none">
            <a:spAutoFit/>
          </a:bodyPr>
          <a:lstStyle/>
          <a:p>
            <a:pPr algn="ctr"/>
            <a:r>
              <a:rPr lang="vi-VN" dirty="0"/>
              <a:t>0</a:t>
            </a:r>
            <a:endParaRPr lang="en-GB" dirty="0"/>
          </a:p>
        </p:txBody>
      </p:sp>
      <p:sp>
        <p:nvSpPr>
          <p:cNvPr id="54" name="Rectangle 53"/>
          <p:cNvSpPr/>
          <p:nvPr/>
        </p:nvSpPr>
        <p:spPr>
          <a:xfrm>
            <a:off x="7774156" y="1852631"/>
            <a:ext cx="1107557" cy="584775"/>
          </a:xfrm>
          <a:prstGeom prst="rect">
            <a:avLst/>
          </a:prstGeom>
        </p:spPr>
        <p:txBody>
          <a:bodyPr wrap="square">
            <a:spAutoFit/>
          </a:bodyPr>
          <a:lstStyle/>
          <a:p>
            <a:pPr algn="ctr"/>
            <a:r>
              <a:rPr lang="vi-VN" sz="1600" dirty="0">
                <a:latin typeface="+mj-lt"/>
              </a:rPr>
              <a:t>Phase A Current</a:t>
            </a:r>
            <a:endParaRPr lang="en-GB" sz="1600" dirty="0">
              <a:latin typeface="+mj-lt"/>
            </a:endParaRPr>
          </a:p>
        </p:txBody>
      </p:sp>
      <p:cxnSp>
        <p:nvCxnSpPr>
          <p:cNvPr id="55" name="Straight Connector 54"/>
          <p:cNvCxnSpPr/>
          <p:nvPr/>
        </p:nvCxnSpPr>
        <p:spPr>
          <a:xfrm>
            <a:off x="5818265" y="3128805"/>
            <a:ext cx="0" cy="1557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818265" y="3944624"/>
            <a:ext cx="20666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Arc 56"/>
          <p:cNvSpPr/>
          <p:nvPr/>
        </p:nvSpPr>
        <p:spPr>
          <a:xfrm rot="16200000">
            <a:off x="5906042" y="3300787"/>
            <a:ext cx="1135165" cy="1261293"/>
          </a:xfrm>
          <a:prstGeom prst="arc">
            <a:avLst>
              <a:gd name="adj1" fmla="val 16200000"/>
              <a:gd name="adj2" fmla="val 21236061"/>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Rectangle 57"/>
          <p:cNvSpPr/>
          <p:nvPr/>
        </p:nvSpPr>
        <p:spPr>
          <a:xfrm>
            <a:off x="5481666" y="3094338"/>
            <a:ext cx="319319" cy="369332"/>
          </a:xfrm>
          <a:prstGeom prst="rect">
            <a:avLst/>
          </a:prstGeom>
        </p:spPr>
        <p:txBody>
          <a:bodyPr wrap="none">
            <a:spAutoFit/>
          </a:bodyPr>
          <a:lstStyle/>
          <a:p>
            <a:pPr algn="ctr"/>
            <a:r>
              <a:rPr lang="vi-VN" dirty="0"/>
              <a:t>+</a:t>
            </a:r>
            <a:endParaRPr lang="en-GB" dirty="0"/>
          </a:p>
        </p:txBody>
      </p:sp>
      <p:sp>
        <p:nvSpPr>
          <p:cNvPr id="59" name="Rectangle 58"/>
          <p:cNvSpPr/>
          <p:nvPr/>
        </p:nvSpPr>
        <p:spPr>
          <a:xfrm>
            <a:off x="5513549" y="4379379"/>
            <a:ext cx="261611" cy="369332"/>
          </a:xfrm>
          <a:prstGeom prst="rect">
            <a:avLst/>
          </a:prstGeom>
        </p:spPr>
        <p:txBody>
          <a:bodyPr wrap="none">
            <a:spAutoFit/>
          </a:bodyPr>
          <a:lstStyle/>
          <a:p>
            <a:pPr algn="ctr"/>
            <a:r>
              <a:rPr lang="vi-VN" dirty="0"/>
              <a:t>-</a:t>
            </a:r>
            <a:endParaRPr lang="en-GB" dirty="0"/>
          </a:p>
        </p:txBody>
      </p:sp>
      <p:sp>
        <p:nvSpPr>
          <p:cNvPr id="60" name="Rectangle 59"/>
          <p:cNvSpPr/>
          <p:nvPr/>
        </p:nvSpPr>
        <p:spPr>
          <a:xfrm>
            <a:off x="5459048" y="3759958"/>
            <a:ext cx="312907" cy="369332"/>
          </a:xfrm>
          <a:prstGeom prst="rect">
            <a:avLst/>
          </a:prstGeom>
        </p:spPr>
        <p:txBody>
          <a:bodyPr wrap="none">
            <a:spAutoFit/>
          </a:bodyPr>
          <a:lstStyle/>
          <a:p>
            <a:pPr algn="ctr"/>
            <a:r>
              <a:rPr lang="vi-VN" dirty="0"/>
              <a:t>0</a:t>
            </a:r>
            <a:endParaRPr lang="en-GB" dirty="0"/>
          </a:p>
        </p:txBody>
      </p:sp>
      <p:sp>
        <p:nvSpPr>
          <p:cNvPr id="61" name="Rectangle 60"/>
          <p:cNvSpPr/>
          <p:nvPr/>
        </p:nvSpPr>
        <p:spPr>
          <a:xfrm>
            <a:off x="7774156" y="3621301"/>
            <a:ext cx="1107557" cy="584775"/>
          </a:xfrm>
          <a:prstGeom prst="rect">
            <a:avLst/>
          </a:prstGeom>
        </p:spPr>
        <p:txBody>
          <a:bodyPr wrap="square">
            <a:spAutoFit/>
          </a:bodyPr>
          <a:lstStyle/>
          <a:p>
            <a:pPr algn="ctr"/>
            <a:r>
              <a:rPr lang="vi-VN" sz="1600" dirty="0">
                <a:latin typeface="+mj-lt"/>
              </a:rPr>
              <a:t>Phase B Current</a:t>
            </a:r>
            <a:endParaRPr lang="en-GB" sz="1600" dirty="0">
              <a:latin typeface="+mj-lt"/>
            </a:endParaRPr>
          </a:p>
        </p:txBody>
      </p:sp>
      <p:cxnSp>
        <p:nvCxnSpPr>
          <p:cNvPr id="63" name="Straight Arrow Connector 62"/>
          <p:cNvCxnSpPr/>
          <p:nvPr/>
        </p:nvCxnSpPr>
        <p:spPr>
          <a:xfrm flipH="1">
            <a:off x="6239812" y="949907"/>
            <a:ext cx="1128584" cy="837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6171526" y="968013"/>
            <a:ext cx="1205923" cy="24396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7003918" y="683915"/>
            <a:ext cx="1107557" cy="338554"/>
          </a:xfrm>
          <a:prstGeom prst="rect">
            <a:avLst/>
          </a:prstGeom>
        </p:spPr>
        <p:txBody>
          <a:bodyPr wrap="square">
            <a:spAutoFit/>
          </a:bodyPr>
          <a:lstStyle/>
          <a:p>
            <a:pPr algn="ctr"/>
            <a:r>
              <a:rPr lang="vi-VN" sz="1600" dirty="0">
                <a:latin typeface="+mj-lt"/>
              </a:rPr>
              <a:t>Sin Wave</a:t>
            </a:r>
            <a:endParaRPr lang="en-GB" sz="1600" dirty="0">
              <a:latin typeface="+mj-lt"/>
            </a:endParaRPr>
          </a:p>
        </p:txBody>
      </p:sp>
    </p:spTree>
    <p:extLst>
      <p:ext uri="{BB962C8B-B14F-4D97-AF65-F5344CB8AC3E}">
        <p14:creationId xmlns:p14="http://schemas.microsoft.com/office/powerpoint/2010/main" val="182268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583081" y="896912"/>
            <a:ext cx="3693769" cy="8534540"/>
            <a:chOff x="1640231" y="1125512"/>
            <a:chExt cx="3693769" cy="8534540"/>
          </a:xfrm>
        </p:grpSpPr>
        <p:cxnSp>
          <p:nvCxnSpPr>
            <p:cNvPr id="35" name="Straight Arrow Connector 34"/>
            <p:cNvCxnSpPr/>
            <p:nvPr/>
          </p:nvCxnSpPr>
          <p:spPr>
            <a:xfrm flipV="1">
              <a:off x="1795244" y="1125512"/>
              <a:ext cx="8390" cy="31025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786855" y="4204283"/>
              <a:ext cx="3547145" cy="153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Arc 40"/>
            <p:cNvSpPr/>
            <p:nvPr/>
          </p:nvSpPr>
          <p:spPr>
            <a:xfrm>
              <a:off x="1640231" y="2099558"/>
              <a:ext cx="3036815" cy="7560494"/>
            </a:xfrm>
            <a:prstGeom prst="arc">
              <a:avLst>
                <a:gd name="adj1" fmla="val 13863570"/>
                <a:gd name="adj2" fmla="val 18575269"/>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3" name="Straight Connector 42"/>
            <p:cNvCxnSpPr/>
            <p:nvPr/>
          </p:nvCxnSpPr>
          <p:spPr>
            <a:xfrm flipH="1">
              <a:off x="3158638" y="2099558"/>
              <a:ext cx="8389" cy="2104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812023" y="2099558"/>
              <a:ext cx="150466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129293" y="549969"/>
            <a:ext cx="1377910" cy="338554"/>
          </a:xfrm>
          <a:prstGeom prst="rect">
            <a:avLst/>
          </a:prstGeom>
        </p:spPr>
        <p:txBody>
          <a:bodyPr wrap="square">
            <a:spAutoFit/>
          </a:bodyPr>
          <a:lstStyle/>
          <a:p>
            <a:pPr algn="ctr"/>
            <a:r>
              <a:rPr lang="vi-VN" sz="1600" b="1" dirty="0">
                <a:latin typeface="+mj-lt"/>
              </a:rPr>
              <a:t>Static Torque</a:t>
            </a:r>
            <a:endParaRPr lang="en-GB" sz="1600" b="1" dirty="0">
              <a:latin typeface="+mj-lt"/>
            </a:endParaRPr>
          </a:p>
        </p:txBody>
      </p:sp>
      <p:sp>
        <p:nvSpPr>
          <p:cNvPr id="70" name="Rectangle 69"/>
          <p:cNvSpPr/>
          <p:nvPr/>
        </p:nvSpPr>
        <p:spPr>
          <a:xfrm>
            <a:off x="440338" y="1578569"/>
            <a:ext cx="1377910" cy="584775"/>
          </a:xfrm>
          <a:prstGeom prst="rect">
            <a:avLst/>
          </a:prstGeom>
        </p:spPr>
        <p:txBody>
          <a:bodyPr wrap="square">
            <a:spAutoFit/>
          </a:bodyPr>
          <a:lstStyle/>
          <a:p>
            <a:pPr algn="ctr"/>
            <a:r>
              <a:rPr lang="vi-VN" sz="1600" b="1" dirty="0">
                <a:latin typeface="+mj-lt"/>
              </a:rPr>
              <a:t>Holding Torque</a:t>
            </a:r>
            <a:endParaRPr lang="en-GB" sz="1600" b="1" dirty="0">
              <a:latin typeface="+mj-lt"/>
            </a:endParaRPr>
          </a:p>
        </p:txBody>
      </p:sp>
      <p:sp>
        <p:nvSpPr>
          <p:cNvPr id="71" name="Rectangle 70"/>
          <p:cNvSpPr/>
          <p:nvPr/>
        </p:nvSpPr>
        <p:spPr>
          <a:xfrm>
            <a:off x="1340774" y="4014746"/>
            <a:ext cx="477474" cy="338554"/>
          </a:xfrm>
          <a:prstGeom prst="rect">
            <a:avLst/>
          </a:prstGeom>
        </p:spPr>
        <p:txBody>
          <a:bodyPr wrap="square">
            <a:spAutoFit/>
          </a:bodyPr>
          <a:lstStyle/>
          <a:p>
            <a:pPr algn="ctr"/>
            <a:r>
              <a:rPr lang="vi-VN" sz="1600" b="1" dirty="0">
                <a:latin typeface="+mj-lt"/>
              </a:rPr>
              <a:t>0</a:t>
            </a:r>
            <a:endParaRPr lang="en-GB" sz="1600" b="1" dirty="0">
              <a:latin typeface="+mj-lt"/>
            </a:endParaRPr>
          </a:p>
        </p:txBody>
      </p:sp>
      <mc:AlternateContent xmlns:mc="http://schemas.openxmlformats.org/markup-compatibility/2006" xmlns:a14="http://schemas.microsoft.com/office/drawing/2010/main">
        <mc:Choice Requires="a14">
          <p:sp>
            <p:nvSpPr>
              <p:cNvPr id="73" name="TextBox 72"/>
              <p:cNvSpPr txBox="1"/>
              <p:nvPr/>
            </p:nvSpPr>
            <p:spPr>
              <a:xfrm>
                <a:off x="3006750" y="4081063"/>
                <a:ext cx="362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ea typeface="Cambria Math" panose="02040503050406030204" pitchFamily="18" charset="0"/>
                            </a:rPr>
                          </m:ctrlPr>
                        </m:sSubPr>
                        <m:e>
                          <m:r>
                            <a:rPr lang="en-GB" b="1" i="0" smtClean="0">
                              <a:latin typeface="Cambria Math" panose="02040503050406030204" pitchFamily="18" charset="0"/>
                              <a:ea typeface="Cambria Math" panose="02040503050406030204" pitchFamily="18" charset="0"/>
                            </a:rPr>
                            <m:t>𝛉</m:t>
                          </m:r>
                        </m:e>
                        <m:sub>
                          <m:r>
                            <a:rPr lang="vi-VN" b="1" i="0">
                              <a:latin typeface="Cambria Math" panose="02040503050406030204" pitchFamily="18" charset="0"/>
                              <a:ea typeface="Cambria Math" panose="02040503050406030204" pitchFamily="18" charset="0"/>
                            </a:rPr>
                            <m:t>𝐦</m:t>
                          </m:r>
                        </m:sub>
                      </m:sSub>
                    </m:oMath>
                  </m:oMathPara>
                </a14:m>
                <a:endParaRPr lang="en-GB" b="1" dirty="0"/>
              </a:p>
            </p:txBody>
          </p:sp>
        </mc:Choice>
        <mc:Fallback xmlns="">
          <p:sp>
            <p:nvSpPr>
              <p:cNvPr id="73" name="TextBox 72"/>
              <p:cNvSpPr txBox="1">
                <a:spLocks noRot="1" noChangeAspect="1" noMove="1" noResize="1" noEditPoints="1" noAdjustHandles="1" noChangeArrowheads="1" noChangeShapeType="1" noTextEdit="1"/>
              </p:cNvSpPr>
              <p:nvPr/>
            </p:nvSpPr>
            <p:spPr>
              <a:xfrm>
                <a:off x="3006750" y="4081063"/>
                <a:ext cx="362214" cy="276999"/>
              </a:xfrm>
              <a:prstGeom prst="rect">
                <a:avLst/>
              </a:prstGeom>
              <a:blipFill rotWithShape="0">
                <a:blip r:embed="rId2"/>
                <a:stretch>
                  <a:fillRect l="-13333" r="-1667"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5072270" y="4039630"/>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ea typeface="Cambria Math" panose="02040503050406030204" pitchFamily="18" charset="0"/>
                        </a:rPr>
                        <m:t>𝛉</m:t>
                      </m:r>
                    </m:oMath>
                  </m:oMathPara>
                </a14:m>
                <a:endParaRPr lang="en-GB" b="1" dirty="0"/>
              </a:p>
            </p:txBody>
          </p:sp>
        </mc:Choice>
        <mc:Fallback xmlns="">
          <p:sp>
            <p:nvSpPr>
              <p:cNvPr id="75" name="Rectangle 74"/>
              <p:cNvSpPr>
                <a:spLocks noRot="1" noChangeAspect="1" noMove="1" noResize="1" noEditPoints="1" noAdjustHandles="1" noChangeArrowheads="1" noChangeShapeType="1" noTextEdit="1"/>
              </p:cNvSpPr>
              <p:nvPr/>
            </p:nvSpPr>
            <p:spPr>
              <a:xfrm>
                <a:off x="5072270" y="4039630"/>
                <a:ext cx="374140" cy="369332"/>
              </a:xfrm>
              <a:prstGeom prst="rect">
                <a:avLst/>
              </a:prstGeom>
              <a:blipFill rotWithShape="0">
                <a:blip r:embed="rId3"/>
                <a:stretch>
                  <a:fillRect/>
                </a:stretch>
              </a:blipFill>
            </p:spPr>
            <p:txBody>
              <a:bodyPr/>
              <a:lstStyle/>
              <a:p>
                <a:r>
                  <a:rPr lang="en-GB">
                    <a:noFill/>
                  </a:rPr>
                  <a:t> </a:t>
                </a:r>
              </a:p>
            </p:txBody>
          </p:sp>
        </mc:Fallback>
      </mc:AlternateContent>
      <p:cxnSp>
        <p:nvCxnSpPr>
          <p:cNvPr id="76" name="Straight Arrow Connector 75"/>
          <p:cNvCxnSpPr/>
          <p:nvPr/>
        </p:nvCxnSpPr>
        <p:spPr>
          <a:xfrm>
            <a:off x="1712195" y="4701351"/>
            <a:ext cx="7950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564975" y="4448063"/>
            <a:ext cx="2297227" cy="584775"/>
          </a:xfrm>
          <a:prstGeom prst="rect">
            <a:avLst/>
          </a:prstGeom>
        </p:spPr>
        <p:txBody>
          <a:bodyPr wrap="square">
            <a:spAutoFit/>
          </a:bodyPr>
          <a:lstStyle/>
          <a:p>
            <a:pPr algn="ctr"/>
            <a:r>
              <a:rPr lang="vi-VN" sz="1600" b="1" dirty="0">
                <a:latin typeface="+mj-lt"/>
              </a:rPr>
              <a:t>Displacement from an Equilibrium position</a:t>
            </a:r>
            <a:endParaRPr lang="en-GB" sz="1600" b="1" dirty="0">
              <a:latin typeface="+mj-lt"/>
            </a:endParaRPr>
          </a:p>
        </p:txBody>
      </p:sp>
    </p:spTree>
    <p:extLst>
      <p:ext uri="{BB962C8B-B14F-4D97-AF65-F5344CB8AC3E}">
        <p14:creationId xmlns:p14="http://schemas.microsoft.com/office/powerpoint/2010/main" val="42443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Arrow Connector 34"/>
          <p:cNvCxnSpPr/>
          <p:nvPr/>
        </p:nvCxnSpPr>
        <p:spPr>
          <a:xfrm flipH="1" flipV="1">
            <a:off x="1736835" y="1655546"/>
            <a:ext cx="1259" cy="23439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729705" y="3975683"/>
            <a:ext cx="3023270" cy="112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786198" y="3245803"/>
            <a:ext cx="2179612" cy="405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930991" y="1271992"/>
            <a:ext cx="1652007" cy="338554"/>
          </a:xfrm>
          <a:prstGeom prst="rect">
            <a:avLst/>
          </a:prstGeom>
        </p:spPr>
        <p:txBody>
          <a:bodyPr wrap="square">
            <a:spAutoFit/>
          </a:bodyPr>
          <a:lstStyle/>
          <a:p>
            <a:pPr algn="ctr"/>
            <a:r>
              <a:rPr lang="vi-VN" sz="1600" b="1" dirty="0">
                <a:latin typeface="+mj-lt"/>
              </a:rPr>
              <a:t>Holding Torque</a:t>
            </a:r>
            <a:endParaRPr lang="en-GB" sz="1600" b="1" dirty="0">
              <a:latin typeface="+mj-lt"/>
            </a:endParaRPr>
          </a:p>
        </p:txBody>
      </p:sp>
      <p:sp>
        <p:nvSpPr>
          <p:cNvPr id="70" name="Rectangle 69"/>
          <p:cNvSpPr/>
          <p:nvPr/>
        </p:nvSpPr>
        <p:spPr>
          <a:xfrm>
            <a:off x="564163" y="2953416"/>
            <a:ext cx="1377910" cy="584775"/>
          </a:xfrm>
          <a:prstGeom prst="rect">
            <a:avLst/>
          </a:prstGeom>
        </p:spPr>
        <p:txBody>
          <a:bodyPr wrap="square">
            <a:spAutoFit/>
          </a:bodyPr>
          <a:lstStyle/>
          <a:p>
            <a:pPr algn="ctr"/>
            <a:r>
              <a:rPr lang="vi-VN" sz="1600" b="1">
                <a:latin typeface="+mj-lt"/>
              </a:rPr>
              <a:t>Detent </a:t>
            </a:r>
            <a:r>
              <a:rPr lang="vi-VN" sz="1600" b="1" dirty="0">
                <a:latin typeface="+mj-lt"/>
              </a:rPr>
              <a:t>Torque</a:t>
            </a:r>
            <a:endParaRPr lang="en-GB" sz="1600" b="1" dirty="0">
              <a:latin typeface="+mj-lt"/>
            </a:endParaRPr>
          </a:p>
        </p:txBody>
      </p:sp>
      <p:sp>
        <p:nvSpPr>
          <p:cNvPr id="71" name="Rectangle 70"/>
          <p:cNvSpPr/>
          <p:nvPr/>
        </p:nvSpPr>
        <p:spPr>
          <a:xfrm>
            <a:off x="1340774" y="4014746"/>
            <a:ext cx="477474" cy="338554"/>
          </a:xfrm>
          <a:prstGeom prst="rect">
            <a:avLst/>
          </a:prstGeom>
        </p:spPr>
        <p:txBody>
          <a:bodyPr wrap="square">
            <a:spAutoFit/>
          </a:bodyPr>
          <a:lstStyle/>
          <a:p>
            <a:pPr algn="ctr"/>
            <a:r>
              <a:rPr lang="vi-VN" sz="1600" b="1" dirty="0">
                <a:latin typeface="+mj-lt"/>
              </a:rPr>
              <a:t>0</a:t>
            </a:r>
            <a:endParaRPr lang="en-GB" sz="1600" b="1" dirty="0">
              <a:latin typeface="+mj-lt"/>
            </a:endParaRPr>
          </a:p>
        </p:txBody>
      </p:sp>
      <mc:AlternateContent xmlns:mc="http://schemas.openxmlformats.org/markup-compatibility/2006" xmlns:a14="http://schemas.microsoft.com/office/drawing/2010/main">
        <mc:Choice Requires="a14">
          <p:sp>
            <p:nvSpPr>
              <p:cNvPr id="75" name="Rectangle 74"/>
              <p:cNvSpPr/>
              <p:nvPr/>
            </p:nvSpPr>
            <p:spPr>
              <a:xfrm>
                <a:off x="4015433" y="4168634"/>
                <a:ext cx="1475084" cy="369332"/>
              </a:xfrm>
              <a:prstGeom prst="rect">
                <a:avLst/>
              </a:prstGeom>
            </p:spPr>
            <p:txBody>
              <a:bodyPr wrap="none">
                <a:spAutoFit/>
              </a:bodyPr>
              <a:lstStyle/>
              <a:p>
                <a14:m>
                  <m:oMath xmlns:m="http://schemas.openxmlformats.org/officeDocument/2006/math">
                    <m:r>
                      <a:rPr lang="vi-VN" b="1" i="0">
                        <a:latin typeface="Cambria Math" panose="02040503050406030204" pitchFamily="18" charset="0"/>
                      </a:rPr>
                      <m:t>𝐂𝐮𝐫𝐫𝐞𝐧𝐭</m:t>
                    </m:r>
                  </m:oMath>
                </a14:m>
                <a:r>
                  <a:rPr lang="vi-VN" b="1" dirty="0">
                    <a:latin typeface="+mj-lt"/>
                  </a:rPr>
                  <a:t> (A)</a:t>
                </a:r>
                <a:endParaRPr lang="en-GB" b="1" dirty="0">
                  <a:latin typeface="+mj-lt"/>
                </a:endParaRPr>
              </a:p>
            </p:txBody>
          </p:sp>
        </mc:Choice>
        <mc:Fallback xmlns="">
          <p:sp>
            <p:nvSpPr>
              <p:cNvPr id="75" name="Rectangle 74"/>
              <p:cNvSpPr>
                <a:spLocks noRot="1" noChangeAspect="1" noMove="1" noResize="1" noEditPoints="1" noAdjustHandles="1" noChangeArrowheads="1" noChangeShapeType="1" noTextEdit="1"/>
              </p:cNvSpPr>
              <p:nvPr/>
            </p:nvSpPr>
            <p:spPr>
              <a:xfrm>
                <a:off x="4015433" y="4168634"/>
                <a:ext cx="1475084" cy="369332"/>
              </a:xfrm>
              <a:prstGeom prst="rect">
                <a:avLst/>
              </a:prstGeom>
              <a:blipFill rotWithShape="0">
                <a:blip r:embed="rId2"/>
                <a:stretch>
                  <a:fillRect t="-11667" b="-25000"/>
                </a:stretch>
              </a:blipFill>
            </p:spPr>
            <p:txBody>
              <a:bodyPr/>
              <a:lstStyle/>
              <a:p>
                <a:r>
                  <a:rPr lang="en-GB">
                    <a:noFill/>
                  </a:rPr>
                  <a:t> </a:t>
                </a:r>
              </a:p>
            </p:txBody>
          </p:sp>
        </mc:Fallback>
      </mc:AlternateContent>
      <p:pic>
        <p:nvPicPr>
          <p:cNvPr id="2" name="Picture 1"/>
          <p:cNvPicPr>
            <a:picLocks noChangeAspect="1"/>
          </p:cNvPicPr>
          <p:nvPr/>
        </p:nvPicPr>
        <p:blipFill>
          <a:blip r:embed="rId3"/>
          <a:stretch>
            <a:fillRect/>
          </a:stretch>
        </p:blipFill>
        <p:spPr>
          <a:xfrm>
            <a:off x="7081528" y="1129971"/>
            <a:ext cx="4429743" cy="3610479"/>
          </a:xfrm>
          <a:prstGeom prst="rect">
            <a:avLst/>
          </a:prstGeom>
        </p:spPr>
      </p:pic>
      <p:sp>
        <p:nvSpPr>
          <p:cNvPr id="4" name="Arc 3"/>
          <p:cNvSpPr/>
          <p:nvPr/>
        </p:nvSpPr>
        <p:spPr>
          <a:xfrm rot="9810469">
            <a:off x="776552" y="1277402"/>
            <a:ext cx="5658427" cy="1679904"/>
          </a:xfrm>
          <a:prstGeom prst="arc">
            <a:avLst>
              <a:gd name="adj1" fmla="val 13301913"/>
              <a:gd name="adj2" fmla="val 2072142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63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CB_5A_HYBRID_SERVO_V3_04_Oct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78990" y="1236096"/>
            <a:ext cx="5671457" cy="3230577"/>
          </a:xfrm>
          <a:prstGeom prst="rect">
            <a:avLst/>
          </a:prstGeom>
          <a:noFill/>
          <a:ln>
            <a:noFill/>
          </a:ln>
        </p:spPr>
      </p:pic>
    </p:spTree>
    <p:extLst>
      <p:ext uri="{BB962C8B-B14F-4D97-AF65-F5344CB8AC3E}">
        <p14:creationId xmlns:p14="http://schemas.microsoft.com/office/powerpoint/2010/main" val="325162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Nhóm 1">
            <a:extLst>
              <a:ext uri="{FF2B5EF4-FFF2-40B4-BE49-F238E27FC236}">
                <a16:creationId xmlns:a16="http://schemas.microsoft.com/office/drawing/2014/main" id="{35C81BAE-57FA-F484-D943-A725974F3A51}"/>
              </a:ext>
            </a:extLst>
          </p:cNvPr>
          <p:cNvGrpSpPr/>
          <p:nvPr/>
        </p:nvGrpSpPr>
        <p:grpSpPr>
          <a:xfrm>
            <a:off x="1068357" y="1371077"/>
            <a:ext cx="10055285" cy="4115845"/>
            <a:chOff x="1913109" y="1433908"/>
            <a:chExt cx="10055285" cy="4115845"/>
          </a:xfrm>
        </p:grpSpPr>
        <p:pic>
          <p:nvPicPr>
            <p:cNvPr id="1026" name="Picture 2" descr="ẮC QUY XE ĐẠP ĐIỆN DK BIKE 48V - 12AH - Ắc quy nhập khẩu">
              <a:extLst>
                <a:ext uri="{FF2B5EF4-FFF2-40B4-BE49-F238E27FC236}">
                  <a16:creationId xmlns:a16="http://schemas.microsoft.com/office/drawing/2014/main" id="{A0E21CC3-47AC-D3F7-B8CA-F58E37435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109" y="1786256"/>
              <a:ext cx="2160203" cy="1620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 86J12126EC-1000-60 Động Cơ Servo Bước Hỗn Hợp 1.2 Độ 7.8 N. M Động  Cơ Bước Vòng Kín Với Trình Điều Khiển on m.alibaba.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736" y="2218866"/>
              <a:ext cx="3073658" cy="3330887"/>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flipH="1" flipV="1">
              <a:off x="4610867" y="4345473"/>
              <a:ext cx="3423" cy="669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231929" y="2421420"/>
              <a:ext cx="48758" cy="25786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225666" y="5014244"/>
              <a:ext cx="3474720" cy="104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693412" y="4353480"/>
              <a:ext cx="12569" cy="6792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453868" y="2298185"/>
              <a:ext cx="7130" cy="2619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437104" y="4910123"/>
              <a:ext cx="3497477" cy="5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4780218" y="4350435"/>
              <a:ext cx="7522" cy="5671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6915150" y="4353480"/>
              <a:ext cx="7522" cy="5671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674971" y="3876130"/>
              <a:ext cx="638765" cy="276999"/>
            </a:xfrm>
            <a:prstGeom prst="rect">
              <a:avLst/>
            </a:prstGeom>
          </p:spPr>
          <p:txBody>
            <a:bodyPr wrap="none">
              <a:spAutoFit/>
            </a:bodyPr>
            <a:lstStyle/>
            <a:p>
              <a:r>
                <a:rPr lang="vi-VN" sz="1200" b="1" dirty="0">
                  <a:solidFill>
                    <a:srgbClr val="FF0000"/>
                  </a:solidFill>
                  <a:latin typeface="+mj-lt"/>
                </a:rPr>
                <a:t>24 Vdc</a:t>
              </a:r>
              <a:endParaRPr lang="en-GB" sz="1200" b="1" dirty="0">
                <a:solidFill>
                  <a:srgbClr val="FF0000"/>
                </a:solidFill>
                <a:latin typeface="+mj-lt"/>
              </a:endParaRPr>
            </a:p>
          </p:txBody>
        </p:sp>
        <p:sp>
          <p:nvSpPr>
            <p:cNvPr id="62" name="Rectangle 61"/>
            <p:cNvSpPr/>
            <p:nvPr/>
          </p:nvSpPr>
          <p:spPr>
            <a:xfrm>
              <a:off x="3409127" y="4488641"/>
              <a:ext cx="561820" cy="276999"/>
            </a:xfrm>
            <a:prstGeom prst="rect">
              <a:avLst/>
            </a:prstGeom>
          </p:spPr>
          <p:txBody>
            <a:bodyPr wrap="none">
              <a:spAutoFit/>
            </a:bodyPr>
            <a:lstStyle/>
            <a:p>
              <a:r>
                <a:rPr lang="vi-VN" sz="1200" b="1" dirty="0">
                  <a:latin typeface="+mj-lt"/>
                </a:rPr>
                <a:t>0 Vdc</a:t>
              </a:r>
              <a:endParaRPr lang="en-GB" sz="1200" b="1" dirty="0">
                <a:latin typeface="+mj-lt"/>
              </a:endParaRPr>
            </a:p>
          </p:txBody>
        </p:sp>
        <p:sp>
          <p:nvSpPr>
            <p:cNvPr id="82" name="Rectangle 81"/>
            <p:cNvSpPr/>
            <p:nvPr/>
          </p:nvSpPr>
          <p:spPr>
            <a:xfrm>
              <a:off x="2540923" y="1881620"/>
              <a:ext cx="1011815" cy="338554"/>
            </a:xfrm>
            <a:prstGeom prst="rect">
              <a:avLst/>
            </a:prstGeom>
          </p:spPr>
          <p:txBody>
            <a:bodyPr wrap="none">
              <a:spAutoFit/>
            </a:bodyPr>
            <a:lstStyle/>
            <a:p>
              <a:r>
                <a:rPr lang="vi-VN" sz="1600" b="1" dirty="0">
                  <a:latin typeface="+mj-lt"/>
                </a:rPr>
                <a:t>Pin acqui</a:t>
              </a:r>
              <a:endParaRPr lang="en-GB" sz="1600" b="1" dirty="0">
                <a:latin typeface="+mj-lt"/>
              </a:endParaRPr>
            </a:p>
          </p:txBody>
        </p:sp>
        <p:sp>
          <p:nvSpPr>
            <p:cNvPr id="64" name="Rectangle 63"/>
            <p:cNvSpPr/>
            <p:nvPr/>
          </p:nvSpPr>
          <p:spPr>
            <a:xfrm>
              <a:off x="9403345" y="4917473"/>
              <a:ext cx="1874231" cy="338554"/>
            </a:xfrm>
            <a:prstGeom prst="rect">
              <a:avLst/>
            </a:prstGeom>
          </p:spPr>
          <p:txBody>
            <a:bodyPr wrap="none">
              <a:spAutoFit/>
            </a:bodyPr>
            <a:lstStyle/>
            <a:p>
              <a:r>
                <a:rPr lang="vi-VN" sz="1600" b="1" dirty="0">
                  <a:latin typeface="+mj-lt"/>
                </a:rPr>
                <a:t>Hybrid Step Motor</a:t>
              </a:r>
              <a:endParaRPr lang="en-GB" sz="1600" b="1" dirty="0">
                <a:latin typeface="+mj-lt"/>
              </a:endParaRPr>
            </a:p>
          </p:txBody>
        </p:sp>
        <p:sp>
          <p:nvSpPr>
            <p:cNvPr id="84" name="Rectangle 83"/>
            <p:cNvSpPr/>
            <p:nvPr/>
          </p:nvSpPr>
          <p:spPr>
            <a:xfrm>
              <a:off x="4725389" y="1433908"/>
              <a:ext cx="2396810" cy="338554"/>
            </a:xfrm>
            <a:prstGeom prst="rect">
              <a:avLst/>
            </a:prstGeom>
          </p:spPr>
          <p:txBody>
            <a:bodyPr wrap="none">
              <a:spAutoFit/>
            </a:bodyPr>
            <a:lstStyle/>
            <a:p>
              <a:r>
                <a:rPr lang="vi-VN" sz="1600" b="1" dirty="0">
                  <a:latin typeface="+mj-lt"/>
                </a:rPr>
                <a:t>Mạch điều khiển động cơ</a:t>
              </a:r>
              <a:endParaRPr lang="en-GB" sz="1600" b="1" dirty="0">
                <a:latin typeface="+mj-lt"/>
              </a:endParaRPr>
            </a:p>
          </p:txBody>
        </p:sp>
        <p:cxnSp>
          <p:nvCxnSpPr>
            <p:cNvPr id="92" name="Straight Connector 91"/>
            <p:cNvCxnSpPr>
              <a:cxnSpLocks/>
            </p:cNvCxnSpPr>
            <p:nvPr/>
          </p:nvCxnSpPr>
          <p:spPr>
            <a:xfrm>
              <a:off x="7670016" y="2595111"/>
              <a:ext cx="2149624" cy="706778"/>
            </a:xfrm>
            <a:prstGeom prst="bentConnector3">
              <a:avLst>
                <a:gd name="adj1" fmla="val 100100"/>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cxnSpLocks/>
            </p:cNvCxnSpPr>
            <p:nvPr/>
          </p:nvCxnSpPr>
          <p:spPr>
            <a:xfrm>
              <a:off x="7670016" y="2729671"/>
              <a:ext cx="2048024" cy="572218"/>
            </a:xfrm>
            <a:prstGeom prst="bentConnector3">
              <a:avLst>
                <a:gd name="adj1" fmla="val 99485"/>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a:off x="7670016" y="2864231"/>
              <a:ext cx="1934264" cy="437658"/>
            </a:xfrm>
            <a:prstGeom prst="bentConnector3">
              <a:avLst>
                <a:gd name="adj1" fmla="val 100163"/>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a:off x="7670016" y="2996448"/>
              <a:ext cx="1854984" cy="309046"/>
            </a:xfrm>
            <a:prstGeom prst="bentConnector3">
              <a:avLst>
                <a:gd name="adj1" fmla="val 9847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7670016" y="3179494"/>
              <a:ext cx="1509040" cy="828432"/>
            </a:xfrm>
            <a:prstGeom prst="bentConnector3">
              <a:avLst>
                <a:gd name="adj1" fmla="val 79287"/>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7670016" y="3319270"/>
              <a:ext cx="1531134" cy="787910"/>
            </a:xfrm>
            <a:prstGeom prst="bentConnector3">
              <a:avLst>
                <a:gd name="adj1" fmla="val 72395"/>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cxnSpLocks/>
            </p:cNvCxnSpPr>
            <p:nvPr/>
          </p:nvCxnSpPr>
          <p:spPr>
            <a:xfrm>
              <a:off x="7673674" y="3584128"/>
              <a:ext cx="1527476" cy="690692"/>
            </a:xfrm>
            <a:prstGeom prst="bentConnector3">
              <a:avLst>
                <a:gd name="adj1" fmla="val 59478"/>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cxnSpLocks/>
            </p:cNvCxnSpPr>
            <p:nvPr/>
          </p:nvCxnSpPr>
          <p:spPr>
            <a:xfrm>
              <a:off x="7670016" y="3718080"/>
              <a:ext cx="1531134" cy="641991"/>
            </a:xfrm>
            <a:prstGeom prst="bentConnector3">
              <a:avLst>
                <a:gd name="adj1" fmla="val 54230"/>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a:off x="7670016" y="3857945"/>
              <a:ext cx="1531134" cy="590369"/>
            </a:xfrm>
            <a:prstGeom prst="bentConnector3">
              <a:avLst>
                <a:gd name="adj1" fmla="val 5000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939537" y="2995464"/>
              <a:ext cx="554960" cy="246221"/>
            </a:xfrm>
            <a:prstGeom prst="rect">
              <a:avLst/>
            </a:prstGeom>
          </p:spPr>
          <p:txBody>
            <a:bodyPr wrap="none">
              <a:spAutoFit/>
            </a:bodyPr>
            <a:lstStyle/>
            <a:p>
              <a:r>
                <a:rPr lang="vi-VN" sz="1000" b="1" dirty="0">
                  <a:latin typeface="+mj-lt"/>
                </a:rPr>
                <a:t>EGND</a:t>
              </a:r>
              <a:endParaRPr lang="en-GB" sz="1000" b="1" dirty="0">
                <a:latin typeface="+mj-lt"/>
              </a:endParaRPr>
            </a:p>
          </p:txBody>
        </p:sp>
        <p:cxnSp>
          <p:nvCxnSpPr>
            <p:cNvPr id="100" name="Straight Connector 99"/>
            <p:cNvCxnSpPr>
              <a:cxnSpLocks/>
            </p:cNvCxnSpPr>
            <p:nvPr/>
          </p:nvCxnSpPr>
          <p:spPr>
            <a:xfrm>
              <a:off x="7670016" y="3448883"/>
              <a:ext cx="1531134" cy="744878"/>
            </a:xfrm>
            <a:prstGeom prst="bentConnector3">
              <a:avLst>
                <a:gd name="adj1" fmla="val 6592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023356" y="3134249"/>
              <a:ext cx="373820" cy="246221"/>
            </a:xfrm>
            <a:prstGeom prst="rect">
              <a:avLst/>
            </a:prstGeom>
          </p:spPr>
          <p:txBody>
            <a:bodyPr wrap="none">
              <a:spAutoFit/>
            </a:bodyPr>
            <a:lstStyle/>
            <a:p>
              <a:r>
                <a:rPr lang="vi-VN" sz="1000" b="1" dirty="0">
                  <a:latin typeface="+mj-lt"/>
                </a:rPr>
                <a:t>5V </a:t>
              </a:r>
              <a:endParaRPr lang="en-GB" sz="1000" b="1" dirty="0">
                <a:latin typeface="+mj-lt"/>
              </a:endParaRPr>
            </a:p>
          </p:txBody>
        </p:sp>
        <p:sp>
          <p:nvSpPr>
            <p:cNvPr id="106" name="Rectangle 105"/>
            <p:cNvSpPr/>
            <p:nvPr/>
          </p:nvSpPr>
          <p:spPr>
            <a:xfrm>
              <a:off x="7988114" y="3269779"/>
              <a:ext cx="436338" cy="246221"/>
            </a:xfrm>
            <a:prstGeom prst="rect">
              <a:avLst/>
            </a:prstGeom>
          </p:spPr>
          <p:txBody>
            <a:bodyPr wrap="none">
              <a:spAutoFit/>
            </a:bodyPr>
            <a:lstStyle/>
            <a:p>
              <a:r>
                <a:rPr lang="vi-VN" sz="1000" b="1" dirty="0">
                  <a:latin typeface="+mj-lt"/>
                </a:rPr>
                <a:t>EA+</a:t>
              </a:r>
              <a:endParaRPr lang="en-GB" sz="1000" b="1" dirty="0">
                <a:latin typeface="+mj-lt"/>
              </a:endParaRPr>
            </a:p>
          </p:txBody>
        </p:sp>
        <p:sp>
          <p:nvSpPr>
            <p:cNvPr id="107" name="Rectangle 106"/>
            <p:cNvSpPr/>
            <p:nvPr/>
          </p:nvSpPr>
          <p:spPr>
            <a:xfrm>
              <a:off x="7988114" y="3400564"/>
              <a:ext cx="405880" cy="246221"/>
            </a:xfrm>
            <a:prstGeom prst="rect">
              <a:avLst/>
            </a:prstGeom>
          </p:spPr>
          <p:txBody>
            <a:bodyPr wrap="none">
              <a:spAutoFit/>
            </a:bodyPr>
            <a:lstStyle/>
            <a:p>
              <a:r>
                <a:rPr lang="vi-VN" sz="1000" b="1" dirty="0">
                  <a:latin typeface="+mj-lt"/>
                </a:rPr>
                <a:t>EA-</a:t>
              </a:r>
              <a:endParaRPr lang="en-GB" sz="1000" b="1" dirty="0">
                <a:latin typeface="+mj-lt"/>
              </a:endParaRPr>
            </a:p>
          </p:txBody>
        </p:sp>
        <p:sp>
          <p:nvSpPr>
            <p:cNvPr id="108" name="Rectangle 107"/>
            <p:cNvSpPr/>
            <p:nvPr/>
          </p:nvSpPr>
          <p:spPr>
            <a:xfrm>
              <a:off x="7988114" y="3536324"/>
              <a:ext cx="428322" cy="246221"/>
            </a:xfrm>
            <a:prstGeom prst="rect">
              <a:avLst/>
            </a:prstGeom>
          </p:spPr>
          <p:txBody>
            <a:bodyPr wrap="none">
              <a:spAutoFit/>
            </a:bodyPr>
            <a:lstStyle/>
            <a:p>
              <a:r>
                <a:rPr lang="vi-VN" sz="1000" b="1">
                  <a:latin typeface="+mj-lt"/>
                </a:rPr>
                <a:t>EB</a:t>
              </a:r>
              <a:r>
                <a:rPr lang="vi-VN" sz="1000" b="1" dirty="0">
                  <a:latin typeface="+mj-lt"/>
                </a:rPr>
                <a:t>+</a:t>
              </a:r>
              <a:endParaRPr lang="en-GB" sz="1000" b="1" dirty="0">
                <a:latin typeface="+mj-lt"/>
              </a:endParaRPr>
            </a:p>
          </p:txBody>
        </p:sp>
        <p:sp>
          <p:nvSpPr>
            <p:cNvPr id="109" name="Rectangle 108"/>
            <p:cNvSpPr/>
            <p:nvPr/>
          </p:nvSpPr>
          <p:spPr>
            <a:xfrm>
              <a:off x="7988114" y="3676384"/>
              <a:ext cx="397866" cy="246221"/>
            </a:xfrm>
            <a:prstGeom prst="rect">
              <a:avLst/>
            </a:prstGeom>
          </p:spPr>
          <p:txBody>
            <a:bodyPr wrap="none">
              <a:spAutoFit/>
            </a:bodyPr>
            <a:lstStyle/>
            <a:p>
              <a:r>
                <a:rPr lang="vi-VN" sz="1000" b="1" dirty="0">
                  <a:latin typeface="+mj-lt"/>
                </a:rPr>
                <a:t>EB-</a:t>
              </a:r>
              <a:endParaRPr lang="en-GB" sz="1000" b="1" dirty="0">
                <a:latin typeface="+mj-lt"/>
              </a:endParaRPr>
            </a:p>
          </p:txBody>
        </p:sp>
        <p:pic>
          <p:nvPicPr>
            <p:cNvPr id="3" name="Hình ảnh 2" descr="Ảnh có chứa đồ điện tử, mạch điện, Linh kiện điện, Thành phần mạch điện&#10;&#10;Mô tả được tạo tự động">
              <a:extLst>
                <a:ext uri="{FF2B5EF4-FFF2-40B4-BE49-F238E27FC236}">
                  <a16:creationId xmlns:a16="http://schemas.microsoft.com/office/drawing/2014/main" id="{D2193A8C-3A0A-41DC-10BD-D997A7CFF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2268" y="1813927"/>
              <a:ext cx="3824130" cy="2496586"/>
            </a:xfrm>
            <a:prstGeom prst="rect">
              <a:avLst/>
            </a:prstGeom>
          </p:spPr>
        </p:pic>
        <p:sp>
          <p:nvSpPr>
            <p:cNvPr id="51" name="Rectangle 103">
              <a:extLst>
                <a:ext uri="{FF2B5EF4-FFF2-40B4-BE49-F238E27FC236}">
                  <a16:creationId xmlns:a16="http://schemas.microsoft.com/office/drawing/2014/main" id="{9275CCD5-EDA8-1301-96BA-CCECC3D8658A}"/>
                </a:ext>
              </a:extLst>
            </p:cNvPr>
            <p:cNvSpPr/>
            <p:nvPr/>
          </p:nvSpPr>
          <p:spPr>
            <a:xfrm>
              <a:off x="8736987" y="2413801"/>
              <a:ext cx="351378" cy="246221"/>
            </a:xfrm>
            <a:prstGeom prst="rect">
              <a:avLst/>
            </a:prstGeom>
          </p:spPr>
          <p:txBody>
            <a:bodyPr wrap="none">
              <a:spAutoFit/>
            </a:bodyPr>
            <a:lstStyle/>
            <a:p>
              <a:r>
                <a:rPr lang="vi-VN" sz="1000" b="1" dirty="0">
                  <a:latin typeface="+mj-lt"/>
                </a:rPr>
                <a:t>A+</a:t>
              </a:r>
              <a:endParaRPr lang="en-GB" sz="1000" b="1" dirty="0">
                <a:latin typeface="+mj-lt"/>
              </a:endParaRPr>
            </a:p>
          </p:txBody>
        </p:sp>
        <p:sp>
          <p:nvSpPr>
            <p:cNvPr id="52" name="Rectangle 103">
              <a:extLst>
                <a:ext uri="{FF2B5EF4-FFF2-40B4-BE49-F238E27FC236}">
                  <a16:creationId xmlns:a16="http://schemas.microsoft.com/office/drawing/2014/main" id="{5859F6EB-3A99-C139-B22E-E6CA284BF8DC}"/>
                </a:ext>
              </a:extLst>
            </p:cNvPr>
            <p:cNvSpPr/>
            <p:nvPr/>
          </p:nvSpPr>
          <p:spPr>
            <a:xfrm>
              <a:off x="8736987" y="2551676"/>
              <a:ext cx="320922" cy="246221"/>
            </a:xfrm>
            <a:prstGeom prst="rect">
              <a:avLst/>
            </a:prstGeom>
          </p:spPr>
          <p:txBody>
            <a:bodyPr wrap="none">
              <a:spAutoFit/>
            </a:bodyPr>
            <a:lstStyle/>
            <a:p>
              <a:r>
                <a:rPr lang="vi-VN" sz="1000" b="1" dirty="0">
                  <a:latin typeface="+mj-lt"/>
                </a:rPr>
                <a:t>A-</a:t>
              </a:r>
              <a:endParaRPr lang="en-GB" sz="1000" b="1" dirty="0">
                <a:latin typeface="+mj-lt"/>
              </a:endParaRPr>
            </a:p>
          </p:txBody>
        </p:sp>
        <p:sp>
          <p:nvSpPr>
            <p:cNvPr id="53" name="Rectangle 103">
              <a:extLst>
                <a:ext uri="{FF2B5EF4-FFF2-40B4-BE49-F238E27FC236}">
                  <a16:creationId xmlns:a16="http://schemas.microsoft.com/office/drawing/2014/main" id="{33DC4B0A-2206-0555-20E0-85C1DC3A8853}"/>
                </a:ext>
              </a:extLst>
            </p:cNvPr>
            <p:cNvSpPr/>
            <p:nvPr/>
          </p:nvSpPr>
          <p:spPr>
            <a:xfrm>
              <a:off x="8736987" y="2691724"/>
              <a:ext cx="343364" cy="246221"/>
            </a:xfrm>
            <a:prstGeom prst="rect">
              <a:avLst/>
            </a:prstGeom>
          </p:spPr>
          <p:txBody>
            <a:bodyPr wrap="none">
              <a:spAutoFit/>
            </a:bodyPr>
            <a:lstStyle/>
            <a:p>
              <a:r>
                <a:rPr lang="vi-VN" sz="1000" b="1" dirty="0">
                  <a:latin typeface="+mj-lt"/>
                </a:rPr>
                <a:t>B+</a:t>
              </a:r>
              <a:endParaRPr lang="en-GB" sz="1000" b="1" dirty="0">
                <a:latin typeface="+mj-lt"/>
              </a:endParaRPr>
            </a:p>
          </p:txBody>
        </p:sp>
        <p:sp>
          <p:nvSpPr>
            <p:cNvPr id="55" name="Rectangle 103">
              <a:extLst>
                <a:ext uri="{FF2B5EF4-FFF2-40B4-BE49-F238E27FC236}">
                  <a16:creationId xmlns:a16="http://schemas.microsoft.com/office/drawing/2014/main" id="{C056E0FE-3855-4F5A-66FC-3D7009343362}"/>
                </a:ext>
              </a:extLst>
            </p:cNvPr>
            <p:cNvSpPr/>
            <p:nvPr/>
          </p:nvSpPr>
          <p:spPr>
            <a:xfrm>
              <a:off x="8745487" y="2815966"/>
              <a:ext cx="312906" cy="246221"/>
            </a:xfrm>
            <a:prstGeom prst="rect">
              <a:avLst/>
            </a:prstGeom>
          </p:spPr>
          <p:txBody>
            <a:bodyPr wrap="none">
              <a:spAutoFit/>
            </a:bodyPr>
            <a:lstStyle/>
            <a:p>
              <a:r>
                <a:rPr lang="vi-VN" sz="1000" b="1" dirty="0">
                  <a:latin typeface="+mj-lt"/>
                </a:rPr>
                <a:t>B-</a:t>
              </a:r>
              <a:endParaRPr lang="en-GB" sz="1000" b="1" dirty="0">
                <a:latin typeface="+mj-lt"/>
              </a:endParaRPr>
            </a:p>
          </p:txBody>
        </p:sp>
      </p:grpSp>
    </p:spTree>
    <p:extLst>
      <p:ext uri="{BB962C8B-B14F-4D97-AF65-F5344CB8AC3E}">
        <p14:creationId xmlns:p14="http://schemas.microsoft.com/office/powerpoint/2010/main" val="409913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descr="Ảnh có chứa đồ điện tử, mạch điện, Linh kiện điện, Thành phần mạch điện&#10;&#10;Mô tả được tạo tự động">
            <a:extLst>
              <a:ext uri="{FF2B5EF4-FFF2-40B4-BE49-F238E27FC236}">
                <a16:creationId xmlns:a16="http://schemas.microsoft.com/office/drawing/2014/main" id="{6DCACCBB-E133-0232-81B4-529540B95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076" y="1861796"/>
            <a:ext cx="6573781" cy="3599928"/>
          </a:xfrm>
          <a:prstGeom prst="rect">
            <a:avLst/>
          </a:prstGeom>
        </p:spPr>
      </p:pic>
      <p:sp>
        <p:nvSpPr>
          <p:cNvPr id="2" name="Rectangle 1"/>
          <p:cNvSpPr/>
          <p:nvPr/>
        </p:nvSpPr>
        <p:spPr>
          <a:xfrm>
            <a:off x="2418460" y="2666288"/>
            <a:ext cx="1734796" cy="2795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ounded Rectangle 2"/>
          <p:cNvSpPr/>
          <p:nvPr/>
        </p:nvSpPr>
        <p:spPr>
          <a:xfrm>
            <a:off x="743484" y="2529556"/>
            <a:ext cx="880217" cy="8203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accent5">
                    <a:lumMod val="75000"/>
                  </a:schemeClr>
                </a:solidFill>
                <a:latin typeface="+mj-lt"/>
              </a:rPr>
              <a:t>Khối nguồn</a:t>
            </a:r>
            <a:endParaRPr lang="en-GB" dirty="0">
              <a:solidFill>
                <a:schemeClr val="accent5">
                  <a:lumMod val="75000"/>
                </a:schemeClr>
              </a:solidFill>
              <a:latin typeface="+mj-lt"/>
            </a:endParaRPr>
          </a:p>
        </p:txBody>
      </p:sp>
      <p:cxnSp>
        <p:nvCxnSpPr>
          <p:cNvPr id="7" name="Straight Arrow Connector 6"/>
          <p:cNvCxnSpPr/>
          <p:nvPr/>
        </p:nvCxnSpPr>
        <p:spPr>
          <a:xfrm flipH="1" flipV="1">
            <a:off x="1623702" y="3153399"/>
            <a:ext cx="1059677" cy="5811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104617" y="5797979"/>
            <a:ext cx="1392966" cy="493281"/>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accent5">
                    <a:lumMod val="75000"/>
                  </a:schemeClr>
                </a:solidFill>
                <a:latin typeface="+mj-lt"/>
              </a:rPr>
              <a:t>Khối Driver</a:t>
            </a:r>
            <a:endParaRPr lang="en-GB" dirty="0">
              <a:solidFill>
                <a:schemeClr val="accent5">
                  <a:lumMod val="75000"/>
                </a:schemeClr>
              </a:solidFill>
              <a:latin typeface="+mj-lt"/>
            </a:endParaRPr>
          </a:p>
        </p:txBody>
      </p:sp>
      <p:sp>
        <p:nvSpPr>
          <p:cNvPr id="14" name="Rectangle 13"/>
          <p:cNvSpPr/>
          <p:nvPr/>
        </p:nvSpPr>
        <p:spPr>
          <a:xfrm>
            <a:off x="5665862" y="2741776"/>
            <a:ext cx="2126478" cy="171912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p:nvPr/>
        </p:nvCxnSpPr>
        <p:spPr>
          <a:xfrm>
            <a:off x="7556779" y="4195985"/>
            <a:ext cx="1244321" cy="16019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9742205" y="2666288"/>
            <a:ext cx="1154394" cy="493281"/>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dirty="0">
                <a:solidFill>
                  <a:schemeClr val="accent5">
                    <a:lumMod val="75000"/>
                  </a:schemeClr>
                </a:solidFill>
                <a:latin typeface="+mj-lt"/>
              </a:rPr>
              <a:t>Đầu ra điện áp động cơ</a:t>
            </a:r>
            <a:endParaRPr lang="en-GB" sz="1400" dirty="0">
              <a:solidFill>
                <a:schemeClr val="accent5">
                  <a:lumMod val="75000"/>
                </a:schemeClr>
              </a:solidFill>
              <a:latin typeface="+mj-lt"/>
            </a:endParaRPr>
          </a:p>
        </p:txBody>
      </p:sp>
      <p:sp>
        <p:nvSpPr>
          <p:cNvPr id="19" name="Rounded Rectangle 18"/>
          <p:cNvSpPr/>
          <p:nvPr/>
        </p:nvSpPr>
        <p:spPr>
          <a:xfrm>
            <a:off x="9742205" y="4557795"/>
            <a:ext cx="1154394" cy="681288"/>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accent5">
                    <a:lumMod val="75000"/>
                  </a:schemeClr>
                </a:solidFill>
                <a:latin typeface="+mj-lt"/>
              </a:rPr>
              <a:t>Cầu đấu Encoder tương đối</a:t>
            </a:r>
            <a:endParaRPr lang="en-GB" sz="1400" dirty="0">
              <a:solidFill>
                <a:schemeClr val="accent5">
                  <a:lumMod val="75000"/>
                </a:schemeClr>
              </a:solidFill>
              <a:latin typeface="+mj-lt"/>
            </a:endParaRPr>
          </a:p>
        </p:txBody>
      </p:sp>
      <p:cxnSp>
        <p:nvCxnSpPr>
          <p:cNvPr id="20" name="Straight Arrow Connector 19"/>
          <p:cNvCxnSpPr>
            <a:endCxn id="18" idx="1"/>
          </p:cNvCxnSpPr>
          <p:nvPr/>
        </p:nvCxnSpPr>
        <p:spPr>
          <a:xfrm flipV="1">
            <a:off x="8801100" y="2912929"/>
            <a:ext cx="941105" cy="379638"/>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9" idx="1"/>
          </p:cNvCxnSpPr>
          <p:nvPr/>
        </p:nvCxnSpPr>
        <p:spPr>
          <a:xfrm>
            <a:off x="8801100" y="4343700"/>
            <a:ext cx="941105" cy="554739"/>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269337" y="3179310"/>
            <a:ext cx="1336704" cy="10166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p:cNvCxnSpPr/>
          <p:nvPr/>
        </p:nvCxnSpPr>
        <p:spPr>
          <a:xfrm flipH="1" flipV="1">
            <a:off x="4037748" y="1569259"/>
            <a:ext cx="607247" cy="211838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285858" y="983557"/>
            <a:ext cx="1392966" cy="600702"/>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accent5">
                    <a:lumMod val="75000"/>
                  </a:schemeClr>
                </a:solidFill>
                <a:latin typeface="+mj-lt"/>
              </a:rPr>
              <a:t>Khối Vi Điều Khiển</a:t>
            </a:r>
            <a:endParaRPr lang="en-GB" dirty="0">
              <a:solidFill>
                <a:schemeClr val="accent5">
                  <a:lumMod val="75000"/>
                </a:schemeClr>
              </a:solidFill>
              <a:latin typeface="+mj-lt"/>
            </a:endParaRPr>
          </a:p>
        </p:txBody>
      </p:sp>
      <p:sp>
        <p:nvSpPr>
          <p:cNvPr id="29" name="Rounded Rectangle 28"/>
          <p:cNvSpPr/>
          <p:nvPr/>
        </p:nvSpPr>
        <p:spPr>
          <a:xfrm>
            <a:off x="5844896" y="5885039"/>
            <a:ext cx="1268517" cy="507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dirty="0">
                <a:solidFill>
                  <a:schemeClr val="accent5">
                    <a:lumMod val="75000"/>
                  </a:schemeClr>
                </a:solidFill>
                <a:latin typeface="+mj-lt"/>
              </a:rPr>
              <a:t>Cầu chì phía mạch lực</a:t>
            </a:r>
            <a:endParaRPr lang="en-GB" sz="1400" dirty="0">
              <a:solidFill>
                <a:schemeClr val="accent5">
                  <a:lumMod val="75000"/>
                </a:schemeClr>
              </a:solidFill>
              <a:latin typeface="+mj-lt"/>
            </a:endParaRPr>
          </a:p>
        </p:txBody>
      </p:sp>
      <p:cxnSp>
        <p:nvCxnSpPr>
          <p:cNvPr id="30" name="Straight Arrow Connector 29"/>
          <p:cNvCxnSpPr>
            <a:endCxn id="29" idx="0"/>
          </p:cNvCxnSpPr>
          <p:nvPr/>
        </p:nvCxnSpPr>
        <p:spPr>
          <a:xfrm flipH="1">
            <a:off x="6479155" y="5271227"/>
            <a:ext cx="169118" cy="6138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285858" y="5866890"/>
            <a:ext cx="1392966" cy="50719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dirty="0">
                <a:solidFill>
                  <a:schemeClr val="accent5">
                    <a:lumMod val="75000"/>
                  </a:schemeClr>
                </a:solidFill>
                <a:latin typeface="+mj-lt"/>
              </a:rPr>
              <a:t>Đầu vào ra Analog, I2C,...</a:t>
            </a:r>
            <a:endParaRPr lang="en-GB" sz="1400" dirty="0">
              <a:solidFill>
                <a:schemeClr val="accent5">
                  <a:lumMod val="75000"/>
                </a:schemeClr>
              </a:solidFill>
              <a:latin typeface="+mj-lt"/>
            </a:endParaRPr>
          </a:p>
        </p:txBody>
      </p:sp>
      <p:sp>
        <p:nvSpPr>
          <p:cNvPr id="32" name="Rectangle 31"/>
          <p:cNvSpPr/>
          <p:nvPr/>
        </p:nvSpPr>
        <p:spPr>
          <a:xfrm>
            <a:off x="4269337" y="5060110"/>
            <a:ext cx="1884134" cy="45339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p:cNvCxnSpPr/>
          <p:nvPr/>
        </p:nvCxnSpPr>
        <p:spPr>
          <a:xfrm flipH="1">
            <a:off x="4211013" y="5444390"/>
            <a:ext cx="433982" cy="422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851643" y="1024567"/>
            <a:ext cx="925706" cy="27317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accent5">
                    <a:lumMod val="75000"/>
                  </a:schemeClr>
                </a:solidFill>
                <a:latin typeface="+mj-lt"/>
              </a:rPr>
              <a:t>St-Link V2</a:t>
            </a:r>
            <a:endParaRPr lang="en-GB" sz="1200" dirty="0">
              <a:solidFill>
                <a:schemeClr val="accent5">
                  <a:lumMod val="75000"/>
                </a:schemeClr>
              </a:solidFill>
              <a:latin typeface="+mj-lt"/>
            </a:endParaRPr>
          </a:p>
        </p:txBody>
      </p:sp>
      <p:cxnSp>
        <p:nvCxnSpPr>
          <p:cNvPr id="37" name="Straight Arrow Connector 36"/>
          <p:cNvCxnSpPr>
            <a:endCxn id="36" idx="2"/>
          </p:cNvCxnSpPr>
          <p:nvPr/>
        </p:nvCxnSpPr>
        <p:spPr>
          <a:xfrm flipV="1">
            <a:off x="7207769" y="1297737"/>
            <a:ext cx="106727" cy="72278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5418496" y="995727"/>
            <a:ext cx="925706" cy="27317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accent5">
                    <a:lumMod val="75000"/>
                  </a:schemeClr>
                </a:solidFill>
                <a:latin typeface="+mj-lt"/>
              </a:rPr>
              <a:t>RS-485</a:t>
            </a:r>
            <a:endParaRPr lang="en-GB" sz="1200" dirty="0">
              <a:solidFill>
                <a:schemeClr val="accent5">
                  <a:lumMod val="75000"/>
                </a:schemeClr>
              </a:solidFill>
              <a:latin typeface="+mj-lt"/>
            </a:endParaRPr>
          </a:p>
        </p:txBody>
      </p:sp>
      <p:cxnSp>
        <p:nvCxnSpPr>
          <p:cNvPr id="40" name="Straight Arrow Connector 39"/>
          <p:cNvCxnSpPr/>
          <p:nvPr/>
        </p:nvCxnSpPr>
        <p:spPr>
          <a:xfrm flipV="1">
            <a:off x="5680639" y="1268897"/>
            <a:ext cx="53363" cy="749151"/>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6012104" y="1268897"/>
            <a:ext cx="467051" cy="79596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514547" y="2874947"/>
            <a:ext cx="345749" cy="146875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ounded Rectangle 50"/>
          <p:cNvSpPr/>
          <p:nvPr/>
        </p:nvSpPr>
        <p:spPr>
          <a:xfrm>
            <a:off x="8505963" y="1121874"/>
            <a:ext cx="1356289" cy="493281"/>
          </a:xfrm>
          <a:prstGeom prst="round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a:solidFill>
                  <a:schemeClr val="accent5">
                    <a:lumMod val="75000"/>
                  </a:schemeClr>
                </a:solidFill>
                <a:latin typeface="+mj-lt"/>
              </a:rPr>
              <a:t>Khối đo dòng</a:t>
            </a:r>
            <a:endParaRPr lang="en-GB" sz="1400" dirty="0">
              <a:solidFill>
                <a:schemeClr val="accent5">
                  <a:lumMod val="75000"/>
                </a:schemeClr>
              </a:solidFill>
              <a:latin typeface="+mj-lt"/>
            </a:endParaRPr>
          </a:p>
        </p:txBody>
      </p:sp>
      <p:cxnSp>
        <p:nvCxnSpPr>
          <p:cNvPr id="52" name="Straight Arrow Connector 51"/>
          <p:cNvCxnSpPr/>
          <p:nvPr/>
        </p:nvCxnSpPr>
        <p:spPr>
          <a:xfrm flipV="1">
            <a:off x="6735567" y="1644002"/>
            <a:ext cx="2065533" cy="148463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10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4274</TotalTime>
  <Words>1681</Words>
  <Application>Microsoft Office PowerPoint</Application>
  <PresentationFormat>Màn hình rộng</PresentationFormat>
  <Paragraphs>422</Paragraphs>
  <Slides>35</Slides>
  <Notes>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35</vt:i4>
      </vt:variant>
    </vt:vector>
  </HeadingPairs>
  <TitlesOfParts>
    <vt:vector size="42" baseType="lpstr">
      <vt:lpstr>time</vt:lpstr>
      <vt:lpstr>Arial</vt:lpstr>
      <vt:lpstr>Calibri</vt:lpstr>
      <vt:lpstr>Calibri Light</vt:lpstr>
      <vt:lpstr>Cambria Math</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LE HUU AN 20191663</cp:lastModifiedBy>
  <cp:revision>110</cp:revision>
  <dcterms:created xsi:type="dcterms:W3CDTF">2024-01-04T03:38:55Z</dcterms:created>
  <dcterms:modified xsi:type="dcterms:W3CDTF">2024-02-20T13:58:27Z</dcterms:modified>
</cp:coreProperties>
</file>