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C233DB-F3DD-47CB-BA0C-9AA5844B7727}"/>
              </a:ext>
            </a:extLst>
          </p:cNvPr>
          <p:cNvSpPr txBox="1"/>
          <p:nvPr/>
        </p:nvSpPr>
        <p:spPr>
          <a:xfrm>
            <a:off x="251670" y="293615"/>
            <a:ext cx="117194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Network Configuration Documentation</a:t>
            </a:r>
          </a:p>
          <a:p>
            <a:pPr algn="ctr"/>
            <a:r>
              <a:rPr lang="en-US" sz="4000" dirty="0"/>
              <a:t>Project: Router DHCP, VLAN, OSPF, and VLSM Setup</a:t>
            </a:r>
          </a:p>
          <a:p>
            <a:pPr algn="ctr"/>
            <a:r>
              <a:rPr lang="en-US" sz="4000" dirty="0"/>
              <a:t>Prepared By: PULMANO, JOHN MARK LILIO</a:t>
            </a:r>
            <a:br>
              <a:rPr lang="en-US" sz="4000" dirty="0"/>
            </a:br>
            <a:r>
              <a:rPr lang="en-US" sz="4000" dirty="0"/>
              <a:t>Date: May 28, 2002</a:t>
            </a:r>
          </a:p>
          <a:p>
            <a:pPr algn="ctr"/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19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8FAEE-00C8-44DD-829E-13163DCC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25" y="1148847"/>
            <a:ext cx="9781150" cy="379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72612-1F18-427E-A424-3B5A093A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0" y="1350626"/>
            <a:ext cx="11076221" cy="334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7F2648-753B-4010-B439-DF7B083F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0" y="312490"/>
            <a:ext cx="3483171" cy="4671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3C8271-34E7-42A9-9786-C04F37C8C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330" y="312490"/>
            <a:ext cx="3733101" cy="46714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2FE7CB-FEEE-4825-BE1A-DCD58F95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770" y="312490"/>
            <a:ext cx="3388381" cy="46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5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60F104-8967-46AE-B93A-F6A198C7E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74" y="378481"/>
            <a:ext cx="2276225" cy="5335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677C82-9FB6-4EC4-849F-FCB0D3DA6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238" y="378481"/>
            <a:ext cx="2202164" cy="53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8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1696FF-2926-4C43-A192-C03D2DA8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7" y="580412"/>
            <a:ext cx="9683692" cy="54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5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31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2025-04-27T10:25:59Z</dcterms:created>
  <dcterms:modified xsi:type="dcterms:W3CDTF">2025-04-27T11:06:26Z</dcterms:modified>
</cp:coreProperties>
</file>