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3717925"/>
            <a:ext cx="10943167" cy="1082675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4940300"/>
            <a:ext cx="10949517" cy="981075"/>
          </a:xfrm>
        </p:spPr>
        <p:txBody>
          <a:bodyPr/>
          <a:lstStyle>
            <a:lvl1pPr marL="0" indent="0" algn="r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10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tags" Target="../tags/tag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tags" Target="../tags/tag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tags" Target="../tags/tag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tags" Target="../tags/tag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tags" Target="../tags/tag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1" Type="http://schemas.openxmlformats.org/officeDocument/2006/relationships/tags" Target="../tags/tag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1" Type="http://schemas.openxmlformats.org/officeDocument/2006/relationships/tags" Target="../tags/tag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1" Type="http://schemas.openxmlformats.org/officeDocument/2006/relationships/tags" Target="../tags/tag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1" Type="http://schemas.openxmlformats.org/officeDocument/2006/relationships/tags" Target="../tags/tag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1" Type="http://schemas.openxmlformats.org/officeDocument/2006/relationships/tags" Target="../tags/tag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1" Type="http://schemas.openxmlformats.org/officeDocument/2006/relationships/tags" Target="../tags/tag1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1" Type="http://schemas.openxmlformats.org/officeDocument/2006/relationships/tags" Target="../tags/tag2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1" Type="http://schemas.openxmlformats.org/officeDocument/2006/relationships/tags" Target="../tags/tag2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1" Type="http://schemas.openxmlformats.org/officeDocument/2006/relationships/tags" Target="../tags/tag2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1" Type="http://schemas.openxmlformats.org/officeDocument/2006/relationships/tags" Target="../tags/tag2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tags" Target="../tags/tag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tags" Target="../tags/tag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tags" Target="../tags/tag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tags" Target="../tags/tag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style>
          <a:lnRef idx="0">
            <a:srgbClr val="FFFFFF"/>
          </a:lnRef>
          <a:fillRef idx="3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/>
          <a:p>
            <a:r>
              <a:rPr lang="en-PH" altLang="en-US">
                <a:latin typeface="Times New Roman" panose="02020603050405020304" charset="0"/>
                <a:cs typeface="Times New Roman" panose="02020603050405020304" charset="0"/>
              </a:rPr>
              <a:t>NATIONAL DEVELOPMENT COMPANY</a:t>
            </a:r>
            <a:endParaRPr lang="en-PH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/>
      </p:transition>
    </mc:Choice>
    <mc:Fallback>
      <p:transition spd="slow">
        <p:wip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-635"/>
            <a:ext cx="12192635" cy="68592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/>
      </p:transition>
    </mc:Choice>
    <mc:Fallback>
      <p:transition spd="slow">
        <p:wip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635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/>
      </p:transition>
    </mc:Choice>
    <mc:Fallback>
      <p:transition spd="slow">
        <p:wip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35" y="-635"/>
            <a:ext cx="12190730" cy="68592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/>
      </p:transition>
    </mc:Choice>
    <mc:Fallback>
      <p:transition spd="slow">
        <p:wip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35" y="-635"/>
            <a:ext cx="12190730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/>
      </p:transition>
    </mc:Choice>
    <mc:Fallback>
      <p:transition spd="slow">
        <p:wip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35" y="635"/>
            <a:ext cx="12190730" cy="68573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/>
      </p:transition>
    </mc:Choice>
    <mc:Fallback>
      <p:transition spd="slow">
        <p:wip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35" y="0"/>
            <a:ext cx="12190730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/>
      </p:transition>
    </mc:Choice>
    <mc:Fallback>
      <p:transition spd="slow">
        <p:wip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35" y="0"/>
            <a:ext cx="12190730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/>
      </p:transition>
    </mc:Choice>
    <mc:Fallback>
      <p:transition spd="slow">
        <p:wip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/>
      </p:transition>
    </mc:Choice>
    <mc:Fallback>
      <p:transition spd="slow">
        <p:wip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35" y="0"/>
            <a:ext cx="12190730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/>
      </p:transition>
    </mc:Choice>
    <mc:Fallback>
      <p:transition spd="slow">
        <p:wip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-635"/>
            <a:ext cx="12192635" cy="68592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/>
      </p:transition>
    </mc:Choice>
    <mc:Fallback>
      <p:transition spd="slow">
        <p:wip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35" y="635"/>
            <a:ext cx="12190730" cy="653351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5346700" y="5205095"/>
            <a:ext cx="2032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PH" altLang="en-US">
                <a:latin typeface="Times New Roman" panose="02020603050405020304" charset="0"/>
                <a:cs typeface="Times New Roman" panose="02020603050405020304" charset="0"/>
              </a:rPr>
              <a:t>LOG IN PAGE</a:t>
            </a:r>
            <a:endParaRPr lang="en-PH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/>
      </p:transition>
    </mc:Choice>
    <mc:Fallback>
      <p:transition spd="slow">
        <p:wip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35" y="0"/>
            <a:ext cx="12190730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/>
      </p:transition>
    </mc:Choice>
    <mc:Fallback>
      <p:transition spd="slow">
        <p:wip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35" y="-635"/>
            <a:ext cx="12190730" cy="68592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/>
      </p:transition>
    </mc:Choice>
    <mc:Fallback>
      <p:transition spd="slow">
        <p:wip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35" y="0"/>
            <a:ext cx="12190730" cy="67538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/>
      </p:transition>
    </mc:Choice>
    <mc:Fallback>
      <p:transition spd="slow">
        <p:wip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635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/>
      </p:transition>
    </mc:Choice>
    <mc:Fallback>
      <p:transition spd="slow">
        <p:wip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35" y="0"/>
            <a:ext cx="12190730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/>
      </p:transition>
    </mc:Choice>
    <mc:Fallback>
      <p:transition spd="slow">
        <p:wip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36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5500370" y="19050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PH" altLang="en-US">
                <a:latin typeface="Times New Roman" panose="02020603050405020304" charset="0"/>
                <a:cs typeface="Times New Roman" panose="02020603050405020304" charset="0"/>
              </a:rPr>
              <a:t>DASHBOARD PAGE</a:t>
            </a:r>
            <a:endParaRPr lang="en-PH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/>
      </p:transition>
    </mc:Choice>
    <mc:Fallback>
      <p:transition spd="slow">
        <p:wip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35" y="0"/>
            <a:ext cx="12190730" cy="6858000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4821555" y="40513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PH" altLang="en-US">
                <a:latin typeface="Times New Roman" panose="02020603050405020304" charset="0"/>
                <a:cs typeface="Times New Roman" panose="02020603050405020304" charset="0"/>
              </a:rPr>
              <a:t>REPORT PAGE</a:t>
            </a:r>
            <a:endParaRPr lang="en-PH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/>
      </p:transition>
    </mc:Choice>
    <mc:Fallback>
      <p:transition spd="slow">
        <p:wip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-635"/>
            <a:ext cx="12192635" cy="68586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/>
      </p:transition>
    </mc:Choice>
    <mc:Fallback>
      <p:transition spd="slow">
        <p:wip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-635"/>
            <a:ext cx="12192635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/>
      </p:transition>
    </mc:Choice>
    <mc:Fallback>
      <p:transition spd="slow">
        <p:wip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35" y="-635"/>
            <a:ext cx="12190730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/>
      </p:transition>
    </mc:Choice>
    <mc:Fallback>
      <p:transition spd="slow">
        <p:wip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35" y="0"/>
            <a:ext cx="12190730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/>
      </p:transition>
    </mc:Choice>
    <mc:Fallback>
      <p:transition spd="slow">
        <p:wip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35" y="0"/>
            <a:ext cx="12190730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/>
      </p:transition>
    </mc:Choice>
    <mc:Fallback>
      <p:transition spd="slow">
        <p:wipe/>
      </p:transition>
    </mc:Fallback>
  </mc:AlternateContent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Green Color">
  <a:themeElements>
    <a:clrScheme name="Green Color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9900"/>
      </a:accent1>
      <a:accent2>
        <a:srgbClr val="99CC00"/>
      </a:accent2>
      <a:accent3>
        <a:srgbClr val="FFFFFF"/>
      </a:accent3>
      <a:accent4>
        <a:srgbClr val="000000"/>
      </a:accent4>
      <a:accent5>
        <a:srgbClr val="AACAAA"/>
      </a:accent5>
      <a:accent6>
        <a:srgbClr val="8AB900"/>
      </a:accent6>
      <a:hlink>
        <a:srgbClr val="CC3300"/>
      </a:hlink>
      <a:folHlink>
        <a:srgbClr val="996600"/>
      </a:folHlink>
    </a:clrScheme>
    <a:fontScheme name="Green Color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Green Colo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en Color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en Color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en Color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en Color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en Color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99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AACAAA"/>
        </a:accent5>
        <a:accent6>
          <a:srgbClr val="8AB900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</Words>
  <Application>WPS Presentation</Application>
  <PresentationFormat>Widescreen</PresentationFormat>
  <Paragraphs>8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52" baseType="lpstr">
      <vt:lpstr>Arial</vt:lpstr>
      <vt:lpstr>SimSun</vt:lpstr>
      <vt:lpstr>Wingdings</vt:lpstr>
      <vt:lpstr>Arial Unicode MS</vt:lpstr>
      <vt:lpstr>Calibri Light</vt:lpstr>
      <vt:lpstr>Calibri</vt:lpstr>
      <vt:lpstr>Microsoft YaHei</vt:lpstr>
      <vt:lpstr>Arial Black</vt:lpstr>
      <vt:lpstr>Bahnschrift SemiBold</vt:lpstr>
      <vt:lpstr>Bahnschrift SemiCondensed</vt:lpstr>
      <vt:lpstr>Cambria Math</vt:lpstr>
      <vt:lpstr>Corbel Light</vt:lpstr>
      <vt:lpstr>Javanese Text</vt:lpstr>
      <vt:lpstr>Leelawadee UI Semilight</vt:lpstr>
      <vt:lpstr>Malgun Gothic Semilight</vt:lpstr>
      <vt:lpstr>Microsoft Himalaya</vt:lpstr>
      <vt:lpstr>Segoe UI Symbol</vt:lpstr>
      <vt:lpstr>Sitka Heading</vt:lpstr>
      <vt:lpstr>Tahoma</vt:lpstr>
      <vt:lpstr>Yu Gothic</vt:lpstr>
      <vt:lpstr>Sitka Subheading</vt:lpstr>
      <vt:lpstr>Sitka Banner</vt:lpstr>
      <vt:lpstr>Segoe UI Semilight</vt:lpstr>
      <vt:lpstr>Segoe UI</vt:lpstr>
      <vt:lpstr>Segoe MDL2 Assets</vt:lpstr>
      <vt:lpstr>Trebuchet MS</vt:lpstr>
      <vt:lpstr>Times New Roman</vt:lpstr>
      <vt:lpstr>Green Color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NATIONAL DEVELOPMENT COMPANY</dc:title>
  <dc:creator>OJT1</dc:creator>
  <cp:lastModifiedBy>OJT1</cp:lastModifiedBy>
  <cp:revision>1</cp:revision>
  <dcterms:created xsi:type="dcterms:W3CDTF">2024-07-04T02:21:15Z</dcterms:created>
  <dcterms:modified xsi:type="dcterms:W3CDTF">2024-07-04T02:21:15Z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6A19685250354E0197E6B2446DF9AF31_11</vt:lpwstr>
  </property>
  <property fmtid="{D5CDD505-2E9C-101B-9397-08002B2CF9AE}" pid="3" name="KSOProductBuildVer">
    <vt:lpwstr>1033-12.2.0.17119</vt:lpwstr>
  </property>
</Properties>
</file>