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174" y="1472269"/>
            <a:ext cx="8212822" cy="1262542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项目汇报：斗兽棋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1955" y="2913077"/>
            <a:ext cx="8689976" cy="1371599"/>
          </a:xfrm>
        </p:spPr>
        <p:txBody>
          <a:bodyPr/>
          <a:lstStyle/>
          <a:p>
            <a:r>
              <a:rPr lang="zh-CN" altLang="en-US" dirty="0"/>
              <a:t>汇报人：周兴鹏、唐鹏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5815" y="618490"/>
            <a:ext cx="2539365" cy="807720"/>
          </a:xfrm>
        </p:spPr>
        <p:txBody>
          <a:bodyPr/>
          <a:lstStyle/>
          <a:p>
            <a:r>
              <a:rPr lang="zh-CN" altLang="en-US" dirty="0"/>
              <a:t>胜负判定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33850"/>
            <a:ext cx="10363826" cy="4457349"/>
          </a:xfrm>
        </p:spPr>
        <p:txBody>
          <a:bodyPr/>
          <a:lstStyle/>
          <a:p>
            <a:r>
              <a:rPr lang="zh-CN" altLang="en-US" dirty="0"/>
              <a:t>当一方的动物全部死亡（状态全部变为</a:t>
            </a:r>
            <a:r>
              <a:rPr lang="en-US" altLang="zh-CN" dirty="0"/>
              <a:t>false</a:t>
            </a:r>
            <a:r>
              <a:rPr lang="zh-CN" altLang="en-US" dirty="0"/>
              <a:t>）或者一方的洞穴被入侵，则另一方获胜。</a:t>
            </a:r>
            <a:endParaRPr lang="en-US" altLang="zh-CN" dirty="0"/>
          </a:p>
          <a:p>
            <a:r>
              <a:rPr lang="zh-CN" altLang="en-US" dirty="0"/>
              <a:t>下图为敌方洞穴被我方动物侵入，我方获胜，游戏结束。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74" y="2258913"/>
            <a:ext cx="6361905" cy="42476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102775"/>
          </a:xfrm>
        </p:spPr>
        <p:txBody>
          <a:bodyPr/>
          <a:lstStyle/>
          <a:p>
            <a:r>
              <a:rPr lang="zh-CN" altLang="en-US" sz="8800" dirty="0"/>
              <a:t>谢谢大家！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5511567"/>
            <a:ext cx="10363826" cy="2796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6000" dirty="0"/>
              <a:t> 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735963"/>
            <a:ext cx="5182226" cy="8915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项目完成过程（六周时间）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4087" y="1716946"/>
            <a:ext cx="10363826" cy="3424107"/>
          </a:xfrm>
        </p:spPr>
        <p:txBody>
          <a:bodyPr/>
          <a:lstStyle/>
          <a:p>
            <a:r>
              <a:rPr lang="zh-CN" altLang="en-US" dirty="0"/>
              <a:t>三个部分：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界面、动物图片设计部分（一周时间）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规则设计部分（四周时间）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）动物移动部分（两周）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）动物捕食部分（两周）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判定部分（一周时间）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173901"/>
            <a:ext cx="5537359" cy="1596177"/>
          </a:xfrm>
        </p:spPr>
        <p:txBody>
          <a:bodyPr/>
          <a:lstStyle/>
          <a:p>
            <a:r>
              <a:rPr lang="zh-CN" altLang="en-US" dirty="0"/>
              <a:t>项目类的介绍（五个类）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4400" y="1451296"/>
            <a:ext cx="10363826" cy="4580388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动物类：定义了动物的坐标（</a:t>
            </a:r>
            <a:r>
              <a:rPr lang="en-US" altLang="zh-CN" dirty="0"/>
              <a:t>int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）、动物的大小</a:t>
            </a:r>
            <a:r>
              <a:rPr lang="en-US" altLang="zh-CN" dirty="0"/>
              <a:t>int</a:t>
            </a:r>
            <a:r>
              <a:rPr lang="zh-CN" altLang="en-US" dirty="0"/>
              <a:t>：</a:t>
            </a:r>
            <a:r>
              <a:rPr lang="en-US" altLang="zh-CN" dirty="0"/>
              <a:t>size</a:t>
            </a:r>
            <a:r>
              <a:rPr lang="zh-CN" altLang="en-US" dirty="0"/>
              <a:t>、动物的生存状态（</a:t>
            </a:r>
            <a:r>
              <a:rPr lang="en-US" altLang="zh-CN" dirty="0" err="1"/>
              <a:t>boolean</a:t>
            </a:r>
            <a:r>
              <a:rPr lang="zh-CN" altLang="en-US" dirty="0"/>
              <a:t>：</a:t>
            </a:r>
            <a:r>
              <a:rPr lang="en-US" altLang="zh-CN" dirty="0"/>
              <a:t>life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地砖类：定义了</a:t>
            </a:r>
            <a:r>
              <a:rPr lang="en-US" altLang="zh-CN" dirty="0"/>
              <a:t>126</a:t>
            </a:r>
            <a:r>
              <a:rPr lang="zh-CN" altLang="en-US" dirty="0"/>
              <a:t>个</a:t>
            </a:r>
            <a:r>
              <a:rPr lang="en-US" altLang="zh-CN" dirty="0"/>
              <a:t>100x100</a:t>
            </a:r>
            <a:r>
              <a:rPr lang="zh-CN" altLang="en-US" dirty="0"/>
              <a:t>的方格，动物的移动都移动都以方格为单位。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图片类：显示草地、桥面、河水和动物的图片。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规则类：动物的移动、捕食和回合判定、胜负判定的规则。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主类：运行程序。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837" y="468914"/>
            <a:ext cx="3531765" cy="1034114"/>
          </a:xfrm>
        </p:spPr>
        <p:txBody>
          <a:bodyPr/>
          <a:lstStyle/>
          <a:p>
            <a:r>
              <a:rPr lang="zh-CN" altLang="en-US" dirty="0"/>
              <a:t>界面设计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913774" y="1283516"/>
            <a:ext cx="10363826" cy="4507683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100x100</a:t>
            </a:r>
            <a:r>
              <a:rPr lang="zh-CN" altLang="en-US" dirty="0"/>
              <a:t>的地砖为单位，用地砖类定义每个地砖的坐标，给每个地砖贴上图片，再给每个动物贴上图片，每移动一次重新刷新一次，完成界面设计。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249" y="2131943"/>
            <a:ext cx="6361905" cy="4257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7665" y="667190"/>
            <a:ext cx="3851172" cy="799222"/>
          </a:xfrm>
        </p:spPr>
        <p:txBody>
          <a:bodyPr>
            <a:normAutofit/>
          </a:bodyPr>
          <a:lstStyle/>
          <a:p>
            <a:r>
              <a:rPr lang="zh-CN" altLang="en-US" dirty="0"/>
              <a:t>规则设计（移动）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17740"/>
            <a:ext cx="10363826" cy="4373459"/>
          </a:xfrm>
        </p:spPr>
        <p:txBody>
          <a:bodyPr/>
          <a:lstStyle/>
          <a:p>
            <a:r>
              <a:rPr lang="zh-CN" altLang="en-US" dirty="0"/>
              <a:t>通过鼠标点击事件获取鼠标当前位置，如果鼠标的坐标位于动物的图片内，则该动物被选中，被选中的动物边框呈现蓝色，再通过点击上下左右的地板进行移动，移动前要判断移动的位置是否有动物。下图完成向右移动，其他移动类似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061" y="2691951"/>
            <a:ext cx="2828571" cy="28666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681" y="2691951"/>
            <a:ext cx="2876190" cy="2885714"/>
          </a:xfrm>
          <a:prstGeom prst="rect">
            <a:avLst/>
          </a:prstGeom>
        </p:spPr>
      </p:pic>
      <p:sp>
        <p:nvSpPr>
          <p:cNvPr id="4" name="箭头: 右 3"/>
          <p:cNvSpPr/>
          <p:nvPr/>
        </p:nvSpPr>
        <p:spPr>
          <a:xfrm>
            <a:off x="2936147" y="4018327"/>
            <a:ext cx="587229" cy="234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4110606" y="4018327"/>
            <a:ext cx="335559" cy="234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3985396" cy="1025725"/>
          </a:xfrm>
        </p:spPr>
        <p:txBody>
          <a:bodyPr/>
          <a:lstStyle/>
          <a:p>
            <a:r>
              <a:rPr lang="zh-CN" altLang="en-US" dirty="0"/>
              <a:t>规则设计（过河）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518408"/>
            <a:ext cx="10363826" cy="4272792"/>
          </a:xfrm>
        </p:spPr>
        <p:txBody>
          <a:bodyPr/>
          <a:lstStyle/>
          <a:p>
            <a:r>
              <a:rPr lang="zh-CN" altLang="en-US" dirty="0"/>
              <a:t>老鼠可以从河里过河，狮子、老虎可以跳过河，其余动物过河方式相同，只能从桥上过河。当除了老鼠、狮子和老鼠的其他动物移动时，每走一步都会判断鼠标点击的坐标是否属于河流区域，如果是，则无法移动。老鼠则可以移动，狮子老虎则可以直接跳到河的另一边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606" y="2676309"/>
            <a:ext cx="3819048" cy="28476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422" y="3935628"/>
            <a:ext cx="5714286" cy="9619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422" y="2675855"/>
            <a:ext cx="5742857" cy="942857"/>
          </a:xfrm>
          <a:prstGeom prst="rect">
            <a:avLst/>
          </a:prstGeom>
        </p:spPr>
      </p:pic>
      <p:sp>
        <p:nvSpPr>
          <p:cNvPr id="4" name="箭头: 右 3"/>
          <p:cNvSpPr/>
          <p:nvPr/>
        </p:nvSpPr>
        <p:spPr>
          <a:xfrm>
            <a:off x="6241409" y="3147283"/>
            <a:ext cx="4085439" cy="281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/>
          <p:cNvSpPr/>
          <p:nvPr/>
        </p:nvSpPr>
        <p:spPr>
          <a:xfrm>
            <a:off x="8128932" y="3618712"/>
            <a:ext cx="134224" cy="281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4044119" cy="925057"/>
          </a:xfrm>
        </p:spPr>
        <p:txBody>
          <a:bodyPr/>
          <a:lstStyle/>
          <a:p>
            <a:r>
              <a:rPr lang="zh-CN" altLang="en-US" dirty="0"/>
              <a:t>规则设计（捕食）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476462"/>
            <a:ext cx="10363826" cy="4314737"/>
          </a:xfrm>
        </p:spPr>
        <p:txBody>
          <a:bodyPr/>
          <a:lstStyle/>
          <a:p>
            <a:r>
              <a:rPr lang="zh-CN" altLang="en-US" dirty="0"/>
              <a:t>当动物移动时，如果移动的方向有对方阵营的动物，则通过动物类中的</a:t>
            </a:r>
            <a:r>
              <a:rPr lang="en-US" altLang="zh-CN" dirty="0"/>
              <a:t>SIZE</a:t>
            </a:r>
            <a:r>
              <a:rPr lang="zh-CN" altLang="en-US" dirty="0"/>
              <a:t>判断动物大小，如果动物</a:t>
            </a:r>
            <a:r>
              <a:rPr lang="en-US" altLang="zh-CN" dirty="0"/>
              <a:t>size</a:t>
            </a:r>
            <a:r>
              <a:rPr lang="zh-CN" altLang="en-US" dirty="0"/>
              <a:t>≥对方阵营动物</a:t>
            </a:r>
            <a:r>
              <a:rPr lang="en-US" altLang="zh-CN" dirty="0"/>
              <a:t>size</a:t>
            </a:r>
            <a:r>
              <a:rPr lang="zh-CN" altLang="en-US" dirty="0"/>
              <a:t>，则可以捕食，否则无法捕食。被捕食的动物的状态由</a:t>
            </a:r>
            <a:r>
              <a:rPr lang="en-US" altLang="zh-CN" dirty="0"/>
              <a:t>true</a:t>
            </a:r>
            <a:r>
              <a:rPr lang="zh-CN" altLang="en-US" dirty="0"/>
              <a:t>变为</a:t>
            </a:r>
            <a:r>
              <a:rPr lang="en-US" altLang="zh-CN" dirty="0"/>
              <a:t>false</a:t>
            </a:r>
            <a:r>
              <a:rPr lang="zh-CN" altLang="en-US" dirty="0"/>
              <a:t>，掉入陷阱的动物的状态也会变为</a:t>
            </a:r>
            <a:r>
              <a:rPr lang="en-US" altLang="zh-CN" dirty="0"/>
              <a:t>false</a:t>
            </a:r>
            <a:r>
              <a:rPr lang="zh-CN" altLang="en-US" dirty="0"/>
              <a:t>。如果动物的状态为</a:t>
            </a:r>
            <a:r>
              <a:rPr lang="en-US" altLang="zh-CN" dirty="0"/>
              <a:t>false</a:t>
            </a:r>
            <a:r>
              <a:rPr lang="zh-CN" altLang="en-US" dirty="0"/>
              <a:t>，则下次刷新不会显示其图片，其坐标也变为（</a:t>
            </a:r>
            <a:r>
              <a:rPr lang="en-US" altLang="zh-CN" dirty="0"/>
              <a:t>-100,100</a:t>
            </a:r>
            <a:r>
              <a:rPr lang="zh-CN" altLang="en-US" dirty="0"/>
              <a:t>）。下图为狮子捕食老虎，老虎状态变为</a:t>
            </a:r>
            <a:r>
              <a:rPr lang="en-US" altLang="zh-CN" dirty="0"/>
              <a:t>false</a:t>
            </a:r>
            <a:r>
              <a:rPr lang="zh-CN" altLang="en-US" dirty="0"/>
              <a:t>，狮子掉入陷阱，状态变为</a:t>
            </a:r>
            <a:r>
              <a:rPr lang="en-US" altLang="zh-CN" dirty="0"/>
              <a:t>false</a:t>
            </a:r>
            <a:r>
              <a:rPr lang="zh-CN" altLang="en-US" dirty="0"/>
              <a:t>，老虎和狮子都不再显示。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702" y="3429000"/>
            <a:ext cx="3809524" cy="9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54" y="3409952"/>
            <a:ext cx="3847619" cy="9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02" y="4600575"/>
            <a:ext cx="2866667" cy="9619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773" y="4600575"/>
            <a:ext cx="2876190" cy="980952"/>
          </a:xfrm>
          <a:prstGeom prst="rect">
            <a:avLst/>
          </a:prstGeom>
        </p:spPr>
      </p:pic>
      <p:sp>
        <p:nvSpPr>
          <p:cNvPr id="13" name="箭头: 右 12"/>
          <p:cNvSpPr/>
          <p:nvPr/>
        </p:nvSpPr>
        <p:spPr>
          <a:xfrm>
            <a:off x="2935834" y="3825380"/>
            <a:ext cx="663043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/>
          <p:cNvSpPr/>
          <p:nvPr/>
        </p:nvSpPr>
        <p:spPr>
          <a:xfrm>
            <a:off x="2827090" y="4949505"/>
            <a:ext cx="771787" cy="280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2139818" cy="849556"/>
          </a:xfrm>
        </p:spPr>
        <p:txBody>
          <a:bodyPr/>
          <a:lstStyle/>
          <a:p>
            <a:r>
              <a:rPr lang="zh-CN" altLang="en-US" dirty="0"/>
              <a:t>回合判定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50628"/>
            <a:ext cx="10363826" cy="4440571"/>
          </a:xfrm>
        </p:spPr>
        <p:txBody>
          <a:bodyPr/>
          <a:lstStyle/>
          <a:p>
            <a:r>
              <a:rPr lang="zh-CN" altLang="en-US" dirty="0"/>
              <a:t>在全局定义一个</a:t>
            </a:r>
            <a:r>
              <a:rPr lang="en-US" altLang="zh-CN" dirty="0"/>
              <a:t>int</a:t>
            </a:r>
            <a:r>
              <a:rPr lang="zh-CN" altLang="en-US" dirty="0"/>
              <a:t>变量</a:t>
            </a:r>
            <a:r>
              <a:rPr lang="en-US" altLang="zh-CN" dirty="0"/>
              <a:t>turn</a:t>
            </a:r>
            <a:r>
              <a:rPr lang="zh-CN" altLang="en-US" dirty="0"/>
              <a:t>，</a:t>
            </a:r>
            <a:r>
              <a:rPr lang="en-US" altLang="zh-CN" dirty="0"/>
              <a:t>turn</a:t>
            </a:r>
            <a:r>
              <a:rPr lang="zh-CN" altLang="en-US" dirty="0"/>
              <a:t>初始值为</a:t>
            </a:r>
            <a:r>
              <a:rPr lang="en-US" altLang="zh-CN" dirty="0"/>
              <a:t>1</a:t>
            </a:r>
            <a:r>
              <a:rPr lang="zh-CN" altLang="en-US" dirty="0"/>
              <a:t>，表示我方走，我方走完之后</a:t>
            </a:r>
            <a:r>
              <a:rPr lang="en-US" altLang="zh-CN" dirty="0"/>
              <a:t>turn</a:t>
            </a:r>
            <a:r>
              <a:rPr lang="zh-CN" altLang="en-US" dirty="0"/>
              <a:t>变为</a:t>
            </a:r>
            <a:r>
              <a:rPr lang="en-US" altLang="zh-CN" dirty="0"/>
              <a:t>2</a:t>
            </a:r>
            <a:r>
              <a:rPr lang="zh-CN" altLang="en-US" dirty="0"/>
              <a:t>，此时提示敌方回合，轮到敌方（右方）走，敌方走完后</a:t>
            </a:r>
            <a:r>
              <a:rPr lang="en-US" altLang="zh-CN" dirty="0"/>
              <a:t>turn</a:t>
            </a:r>
            <a:r>
              <a:rPr lang="zh-CN" altLang="en-US" dirty="0"/>
              <a:t>变为</a:t>
            </a:r>
            <a:r>
              <a:rPr lang="en-US" altLang="zh-CN" dirty="0"/>
              <a:t>1</a:t>
            </a:r>
            <a:r>
              <a:rPr lang="zh-CN" altLang="en-US" dirty="0"/>
              <a:t>，提示我方回合，轮到我方（左方）走。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698" y="2574436"/>
            <a:ext cx="1714286" cy="3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908" y="2574436"/>
            <a:ext cx="4971429" cy="2838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2274042" cy="832778"/>
          </a:xfrm>
        </p:spPr>
        <p:txBody>
          <a:bodyPr/>
          <a:lstStyle/>
          <a:p>
            <a:r>
              <a:rPr lang="zh-CN" altLang="en-US" dirty="0"/>
              <a:t>胜负判定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92572"/>
            <a:ext cx="10363826" cy="4398627"/>
          </a:xfrm>
        </p:spPr>
        <p:txBody>
          <a:bodyPr/>
          <a:lstStyle/>
          <a:p>
            <a:r>
              <a:rPr lang="zh-CN" altLang="en-US" dirty="0"/>
              <a:t>当一方的动物全部死亡（状态全部变为</a:t>
            </a:r>
            <a:r>
              <a:rPr lang="en-US" altLang="zh-CN" dirty="0"/>
              <a:t>false</a:t>
            </a:r>
            <a:r>
              <a:rPr lang="zh-CN" altLang="en-US" dirty="0"/>
              <a:t>）或者一方的洞穴被入侵，则另一方获胜。</a:t>
            </a:r>
            <a:endParaRPr lang="en-US" altLang="zh-CN" dirty="0"/>
          </a:p>
          <a:p>
            <a:r>
              <a:rPr lang="zh-CN" altLang="en-US" dirty="0"/>
              <a:t>下图为敌方动物全部死亡（状态全为</a:t>
            </a:r>
            <a:r>
              <a:rPr lang="en-US" altLang="zh-CN" dirty="0"/>
              <a:t>false</a:t>
            </a:r>
            <a:r>
              <a:rPr lang="zh-CN" altLang="en-US" dirty="0"/>
              <a:t>），我方获胜，游戏结束。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74" y="2388950"/>
            <a:ext cx="6466667" cy="43619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VkM2UxYjA0OGY1NGYzNzM0MzAzZTk3YWNlMDVlMGIifQ=="/>
</p:tagLst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0</TotalTime>
  <Words>1067</Words>
  <Application>WPS 演示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Tw Cen MT</vt:lpstr>
      <vt:lpstr>微软雅黑</vt:lpstr>
      <vt:lpstr>Arial Unicode MS</vt:lpstr>
      <vt:lpstr>Calibri</vt:lpstr>
      <vt:lpstr>水滴</vt:lpstr>
      <vt:lpstr>JAVA项目汇报：斗兽棋</vt:lpstr>
      <vt:lpstr>项目完成过程（六周时间）</vt:lpstr>
      <vt:lpstr>项目类的介绍（五个类）</vt:lpstr>
      <vt:lpstr>界面设计</vt:lpstr>
      <vt:lpstr>规则设计（移动）</vt:lpstr>
      <vt:lpstr>规则设计（过河）</vt:lpstr>
      <vt:lpstr>规则设计（捕食）</vt:lpstr>
      <vt:lpstr>回合判定</vt:lpstr>
      <vt:lpstr>胜负判定</vt:lpstr>
      <vt:lpstr>胜负判定</vt:lpstr>
      <vt:lpstr>谢谢大家！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JAVA项目汇报：斗兽棋</dc:title>
  <dc:creator>z19989737087@outlook.com</dc:creator>
  <cp:lastModifiedBy>Z</cp:lastModifiedBy>
  <cp:revision>3</cp:revision>
  <dcterms:created xsi:type="dcterms:W3CDTF">2022-05-30T15:22:00Z</dcterms:created>
  <dcterms:modified xsi:type="dcterms:W3CDTF">2022-05-31T06:58:59Z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A8AF7B12127840EA9C4DC725EE8E302A</vt:lpwstr>
  </property>
  <property fmtid="{D5CDD505-2E9C-101B-9397-08002B2CF9AE}" pid="3" name="KSOProductBuildVer">
    <vt:lpwstr>2052-11.1.0.11744</vt:lpwstr>
  </property>
</Properties>
</file>