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20E7-E44E-4D2C-A6CE-8FBA42FFD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65DC0-E4D2-4992-9BC0-070E74F5A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2A81E-21E4-413E-84C7-D7DB98202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4573-0170-40DC-BC31-A9CCCA7249D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D19EB-9A06-4602-B208-2A2F5BD2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D90B9-1077-4BA9-87ED-617BD56D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D947-A5A8-4D39-8A39-08492E44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47EC-684E-42DB-9958-9ACD589C9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9140E-4CE9-4F03-85B5-69BCB1F33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4A48-B3F4-44F6-A339-DEE9E7C0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4573-0170-40DC-BC31-A9CCCA7249D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0F60E-545F-4EFE-BC38-97707753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3E030-6039-4DD1-B57C-A6CDAB66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D947-A5A8-4D39-8A39-08492E44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06467-DB0E-4085-A74B-F6BE7A949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487BD-FE87-4276-9171-1453A33C7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7F820-8C3A-4574-9F4E-24BBD7FA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4573-0170-40DC-BC31-A9CCCA7249D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29F9F-FCE0-4A4C-A6DA-DD2F13F9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3F8AE-052E-46FC-9E66-10F92B1B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D947-A5A8-4D39-8A39-08492E44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4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3AEA-C45A-437E-8459-A80A32BE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07B5-00CB-49BB-A34F-85F9A5B6D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FD41E-FB23-43CC-B214-77EE8E03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4573-0170-40DC-BC31-A9CCCA7249D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E2EC1-F2F5-40C8-8084-5EBE664F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EF6E0-5661-4BF8-839B-0FBED079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D947-A5A8-4D39-8A39-08492E44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3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B902-9624-4A61-A57E-EA8151F0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1A98B-FBAA-42DB-88CA-B5062950F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D5E43-C69A-4E96-9F11-4885F401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4573-0170-40DC-BC31-A9CCCA7249D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289EA-B9F3-460E-B54E-361B0522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0531A-36B1-45D5-B601-CDC3333B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D947-A5A8-4D39-8A39-08492E44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5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3948-980D-40A5-B71C-3AAE1362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28E5C-24AA-4F54-88D9-19D46597A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43291-2F52-4AD8-BE6D-A16F14AC2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B29E8-1562-41A4-AB59-A89A7E19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4573-0170-40DC-BC31-A9CCCA7249D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C18A1-4D19-4F2C-8052-8105410F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9A550-30E9-428F-BD69-E16411C2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D947-A5A8-4D39-8A39-08492E44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8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6F69-0D47-4F35-A6B9-CB4B36AE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9886B-3E33-4225-B5D7-562835C94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0143B-538F-4E7F-AE8F-D7DEBE7A1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3679F-6960-4B38-9F58-C6F56ECE0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E88E3-1D93-43C2-AEFA-5662F4F1F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64EF5-9122-492F-9DAF-B3FA40C0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4573-0170-40DC-BC31-A9CCCA7249D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C0CAE4-5B9A-4775-B279-00626A59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03130-835F-43A7-9025-CEE2C9D8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D947-A5A8-4D39-8A39-08492E44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823-E50F-48F9-B684-101431A1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1EC0C-5768-4F84-87E8-845296C3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4573-0170-40DC-BC31-A9CCCA7249D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86CFE-CF61-439E-9EA0-741B6411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DAD2B-FCD2-437D-82C8-5476E8A4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D947-A5A8-4D39-8A39-08492E44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3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AD2EC-B900-4219-B638-C1BD4532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4573-0170-40DC-BC31-A9CCCA7249D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B3B48-6D21-4050-9095-45D5ED30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A1F7-ED2C-44EF-BC36-A90188B6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D947-A5A8-4D39-8A39-08492E44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9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9B0D-0BBA-47AC-9DC2-C02B874C3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7EC51-5894-4676-93D4-AF82D6FF0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AD9C6-C776-4042-9B5E-2B58071A8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BB083-1B92-413D-BD1C-666467E4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4573-0170-40DC-BC31-A9CCCA7249D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00A18-ED95-45D5-8A20-E3167FE1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37A99-D5C0-4598-9CD3-4E260DA9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D947-A5A8-4D39-8A39-08492E44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3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46BC-4B90-4619-9FA7-85D64755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7289E-C115-4AF6-B089-F9677F2CD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52296-79DD-4687-A7EA-E73BD17D4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FBE6B-2404-4061-9DB9-2B72AF55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4573-0170-40DC-BC31-A9CCCA7249D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07ECE-898B-4F17-B1B7-299595DC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5FA2C-FDD4-4F62-9965-5C1DEA7A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D947-A5A8-4D39-8A39-08492E44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5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209C6-2414-4423-B078-783C4C85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FFA8F-FC2D-4842-9FC0-5B8DAEC4F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658A0-B6E9-479D-92C2-DCA9517AE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24573-0170-40DC-BC31-A9CCCA7249D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87AE5-B1D7-4320-B81C-94FBECD8C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0CD0B-F719-4598-BE6E-81B70E1D2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6D947-A5A8-4D39-8A39-08492E44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D5520F-3AD2-43FF-9844-C6E008059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628650"/>
            <a:ext cx="91821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8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425B54-1856-4DF2-8CE9-868C7A46D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22" y="664679"/>
            <a:ext cx="9191625" cy="704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946801-3423-4C75-984F-C8F0D76FE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1466022"/>
            <a:ext cx="9201150" cy="236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0097B5-8888-44B2-9F54-2AC03FFA1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330" y="4107595"/>
            <a:ext cx="32670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6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5F737A-9822-4A9D-8132-A755ECCFB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614362"/>
            <a:ext cx="83915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5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Rockridge Property Management</dc:creator>
  <cp:lastModifiedBy>Rockridge Property Management</cp:lastModifiedBy>
  <cp:revision>1</cp:revision>
  <dcterms:created xsi:type="dcterms:W3CDTF">2019-04-05T03:05:59Z</dcterms:created>
  <dcterms:modified xsi:type="dcterms:W3CDTF">2019-04-05T03:10:31Z</dcterms:modified>
</cp:coreProperties>
</file>