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0" d="100"/>
          <a:sy n="70" d="100"/>
        </p:scale>
        <p:origin x="73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B1581-4F8E-4A2A-8E34-13CA301C6E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43E2C9-5911-4F37-97C0-19CDAD5E4E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37F5D4-F52A-4449-B64E-E274E5D40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90220-135C-4119-8C34-C1BC45A497A6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29E3C3-8147-4636-A631-2C12C483F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C8323C-CC05-4379-990E-958BA820B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4988C-4223-445F-896F-152C3C0A3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146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9D430-F2C1-4FF2-9BD3-8F9FAF2F4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D39D8E-A061-4BA0-A46C-5B38243022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5A4ADD-AECB-4ADB-83CA-F6E58A207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90220-135C-4119-8C34-C1BC45A497A6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DBB11C-B23A-47B3-AB84-886746D3E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4F14C3-F5A4-4BE0-B5E7-C48A7AE8F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4988C-4223-445F-896F-152C3C0A3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898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EA7D6A-6184-46AA-98D9-C1EC96971C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CD9D97-45DB-4C91-8168-6BFDA9B355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DB1F0C-19CB-40DB-873E-2C436F465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90220-135C-4119-8C34-C1BC45A497A6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D2239F-C83F-4913-88A3-9AE820D1A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C7C8E2-0365-44CB-B882-7866D7420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4988C-4223-445F-896F-152C3C0A3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04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14EEC-639F-44D8-A774-B4E1C6AF2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D35AA-7552-49EC-A4B0-50EEF3E39A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8ECA07-2C42-416C-B8E2-3844B7003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90220-135C-4119-8C34-C1BC45A497A6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93540-6776-44A6-A40A-BCD80FCA8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72F39-F2C0-4BA4-BB3B-1D13866BB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4988C-4223-445F-896F-152C3C0A3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120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DCEB8-2454-43EE-9A7B-A2B2D8C38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628AAD-4D24-415F-9075-CB162DFE70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392AED-5521-42DE-9162-8BC028283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90220-135C-4119-8C34-C1BC45A497A6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D7B531-CD86-4592-AA71-4E02A5793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9790D8-BEDE-4197-8FBD-201D3586C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4988C-4223-445F-896F-152C3C0A3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975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523F3-D26F-4FAF-ABF1-A980EB274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AF5D6-FD85-4343-B103-91731D705B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FF38E5-970B-4740-BBCA-792B444303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5EA2B9-9340-4828-90A0-8D5E78661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90220-135C-4119-8C34-C1BC45A497A6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B16576-D504-4208-8DAE-FEBDC0DBA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A4C4D9-4A82-4686-A76B-8EEE2D6B1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4988C-4223-445F-896F-152C3C0A3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838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0D021-C9F7-4449-AADA-6DF1BEE9B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B25B82-76CC-4A81-B435-ACD07C9177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504AF7-1DC6-48E7-A888-B4BCB5AE84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F152CA-6D33-4324-AC24-0DF70C36B6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A23A14-1A42-4202-BEA0-DBDC3F5F4A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14C947-31DA-4F53-8642-5263ED6B3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90220-135C-4119-8C34-C1BC45A497A6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CF80BE-22DD-4512-A07D-2450D17F2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FC69D4-8B68-4835-A5E0-E1A7EE915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4988C-4223-445F-896F-152C3C0A3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602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C8FCF-A96D-45FC-8140-41CEC22A5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4FBBF8-9EA9-47CA-AA94-373F9EC38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90220-135C-4119-8C34-C1BC45A497A6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77620E-1281-4CFD-AD4B-54B1C847C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F5EBF3-4718-44DA-9C79-AD17FED18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4988C-4223-445F-896F-152C3C0A3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981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7FFE84-BB44-4E31-86AB-CBE6C1D14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90220-135C-4119-8C34-C1BC45A497A6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817474-CB31-43B3-839D-45B5F7FB5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3FDD6B-0F00-4B8E-A6E6-50575E169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4988C-4223-445F-896F-152C3C0A3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454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0252D-459D-482F-A281-6AA8B051F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45CB7-9E80-4433-8EA1-7C237EEB73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4D0B8D-E624-416C-AFC9-7B20D4D921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D4C18C-5453-4259-8EA1-A10481D0B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90220-135C-4119-8C34-C1BC45A497A6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11C138-1789-4017-A794-1B4B95EA4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F9F561-5106-4214-8F88-05DA8E5EC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4988C-4223-445F-896F-152C3C0A3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76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B98DC-330E-4220-AF1F-12B1BC7F9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A1BF89-D5A2-4FE9-B86C-E964197B56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F785AF-C9BA-4714-9958-43CD43B0B3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959412-E1B8-4F08-A2EF-0AC9CDD21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90220-135C-4119-8C34-C1BC45A497A6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9DE1F7-9403-484C-8A19-4E9806FC2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FF72D6-25AA-4CBD-963C-800920A9A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4988C-4223-445F-896F-152C3C0A3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748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A6C08E-DDF1-4C36-8006-9BF8245D1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E17F95-61C8-4A66-8EAF-5C01A7B631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32771B-03FE-48FD-83C9-B6168ECB59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190220-135C-4119-8C34-C1BC45A497A6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E8740A-13D1-4E2E-AC71-A79BE12795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93DD5F-54C8-4233-88DE-E121545B18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A4988C-4223-445F-896F-152C3C0A3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46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C7C848B1-3436-496C-9CD4-CA6AB2349B1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6986806"/>
              </p:ext>
            </p:extLst>
          </p:nvPr>
        </p:nvGraphicFramePr>
        <p:xfrm>
          <a:off x="2552774" y="1028798"/>
          <a:ext cx="3341589" cy="39985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Worksheet" r:id="rId3" imgW="2809879" imgH="3362339" progId="Excel.Sheet.12">
                  <p:embed/>
                </p:oleObj>
              </mc:Choice>
              <mc:Fallback>
                <p:oleObj name="Worksheet" r:id="rId3" imgW="2809879" imgH="3362339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52774" y="1028798"/>
                        <a:ext cx="3341589" cy="39985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C3588819-35DF-4B63-B604-A58060C238D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4038"/>
          <a:stretch/>
        </p:blipFill>
        <p:spPr>
          <a:xfrm>
            <a:off x="5301865" y="1450248"/>
            <a:ext cx="378435" cy="35800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B22E6CE-8BC7-4466-AB2D-F8F62C388A8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4038"/>
          <a:stretch/>
        </p:blipFill>
        <p:spPr>
          <a:xfrm>
            <a:off x="5301864" y="1871698"/>
            <a:ext cx="378435" cy="35800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B73891C-2735-4FE1-8173-60F577825E1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4038"/>
          <a:stretch/>
        </p:blipFill>
        <p:spPr>
          <a:xfrm>
            <a:off x="5301863" y="2352662"/>
            <a:ext cx="378435" cy="35800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9CC8E61-1E69-4521-8758-11FEDE9B469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4038"/>
          <a:stretch/>
        </p:blipFill>
        <p:spPr>
          <a:xfrm>
            <a:off x="5301862" y="4595975"/>
            <a:ext cx="378435" cy="35800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7EA8CC1-3761-40C0-BB25-180ADCDBAD5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90482" y="3265882"/>
            <a:ext cx="401193" cy="35661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2D297B9-10AF-4F04-93FF-99ECC4FF4F3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4038"/>
          <a:stretch/>
        </p:blipFill>
        <p:spPr>
          <a:xfrm>
            <a:off x="5290482" y="4110617"/>
            <a:ext cx="378435" cy="35800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A5ACE69-AED8-4568-B7F8-50B58676309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4038"/>
          <a:stretch/>
        </p:blipFill>
        <p:spPr>
          <a:xfrm>
            <a:off x="5313240" y="3688936"/>
            <a:ext cx="378435" cy="35800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FD2F75C-726F-460A-ABA2-418EC272CD0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4038"/>
          <a:stretch/>
        </p:blipFill>
        <p:spPr>
          <a:xfrm>
            <a:off x="5301862" y="2792174"/>
            <a:ext cx="378435" cy="358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6305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Microsoft Excel Worksheet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Rockridge Property Management</dc:creator>
  <cp:lastModifiedBy>Rockridge Property Management</cp:lastModifiedBy>
  <cp:revision>2</cp:revision>
  <dcterms:created xsi:type="dcterms:W3CDTF">2019-04-05T02:13:05Z</dcterms:created>
  <dcterms:modified xsi:type="dcterms:W3CDTF">2019-04-05T02:49:51Z</dcterms:modified>
</cp:coreProperties>
</file>