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 <Relationships xmlns="http://schemas.openxmlformats.org/package/2006/relationships">
 <Relationship Id="rId1" Type="http://schemas.openxmlformats.org/officedocument/2006/relationships/metadata/core-properties" Target="docProps/core.xml"/>
 <Relationship Id="rId2" Type="http://schemas.openxmlformats.org/officeDocument/2006/relationships/extended-properties" Target="docProps/app.xml"/>
 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691813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1A9CC2-82E0-4F74-8177-74D0CEA4EA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2169000"/>
            <a:ext cx="90878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9CEAC-E4CC-4DA5-90C5-32AF639567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01720" y="2343240"/>
            <a:ext cx="90878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6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-48600" y="0"/>
            <a:ext cx="4860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0432BA-2AE1-4861-B455-95C1899FF741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3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/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2020-01-01T00:00:00Z</dcterms:created>
  <dc:creator/>
  <dc:description/>
  <dc:language/>
  <cp:lastModifiedBy/>
  <dcterms:modified xsi:type="dcterms:W3CDTF">2020-01-01T00:00:00Z</dcterms:modified>
  <cp:revision>0</cp:revision>
  <dc:subject/>
  <dc:title/>
</cp:coreProperties>
</file>