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theme/theme1.xml" ContentType="application/vnd.openxmlformats-officedocument.theme+xml"/>
</Types>
</file>

<file path=_rels/.rels><?xml version="1.0" encoding="UTF-8"?>
 <Relationships xmlns="http://schemas.openxmlformats.org/package/2006/relationships">
 <Relationship Id="rId1" Type="http://schemas.openxmlformats.org/officedocument/2006/relationships/metadata/core-properties" Target="docProps/core.xml"/>
 <Relationship Id="rId2" Type="http://schemas.openxmlformats.org/officeDocument/2006/relationships/extended-properties" Target="docProps/app.xml"/>
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Sz cx="7559675" cy="10691813"/>
  <p:sldSz cx="10691813" cy="7559675"/>
  <p:sldIdLst>
    <p:sldId id="256" r:id="rId3"/>
    <p:sldId id="257" r:id="rId4"/>
    <p:sldId id="258" r:id="rId5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
 <Relationship Id="rId2" Type="http://schemas.openxmlformats.org/officeDocument/2006/relationships/slideMaster" Target="slideMasters/slideMaster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A9CC2-82E0-4F74-8177-74D0CEA4E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2169000"/>
            <a:ext cx="90878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9CEAC-E4CC-4DA5-90C5-32AF63956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<Relationship Id="rId1" Type="http://schemas.openxmlformats.org/officeDocument/2006/relationships/theme" Target="../theme/theme1.xml"/>
 <Relationship Id="rId2" Type="http://schemas.openxmlformats.org/officeDocument/2006/relationships/slideLayout" Target="../slideLayouts/slideLayout1.xml"/>
 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720" y="2343240"/>
            <a:ext cx="90878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6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-48600" y="0"/>
            <a:ext cx="4860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0432BA-2AE1-4861-B455-95C1899FF741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
 <Relationship Id="rId1" Type="http://schemas.openxmlformats.org/officeDocument/2006/relationships/image" Target="../media/image1.png"/>
 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
 <Relationship Id="rId1" Type="http://schemas.openxmlformats.org/officeDocument/2006/relationships/image" Target="../media/image2.png"/>
 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
 <Relationship Id="rId1" Type="http://schemas.openxmlformats.org/officeDocument/2006/relationships/image" Target="../media/image3.png"/>
 <Relationship Id="rId2" Type="http://schemas.openxmlformats.org/officeDocument/2006/relationships/slideLayout" Target="../slideLayouts/slideLayout2.xml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Imag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3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inimal Theme">
  <a:themeElements>
    <a:clrScheme name="Neutral">
      <a:dk1>
        <a:srgbClr val="000000"/>
      </a:dk1>
      <a:lt1>
        <a:srgbClr val="FFFFFF"/>
      </a:lt1>
      <a:accent1>
        <a:srgbClr val="CCCCCC"/>
      </a:accent1>
      <a:hlink>
        <a:srgbClr val="0000FF"/>
      </a:hlink>
      <a:folHlink>
        <a:srgbClr val="800080"/>
      </a:folHlink>
    </a:clrScheme>
    <a:fontScheme name="Neutral">
      <a:majorFont>
        <a:latin typeface="Arial"/>
      </a:majorFont>
      <a:minorFont>
        <a:latin typeface="Arial"/>
      </a:minorFont>
    </a:fontScheme>
    <a:fmtScheme name="Neutral">
      <a:fillStyleLst>
        <a:solidFill>
          <a:schemeClr val="accent1"/>
        </a:solidFill>
      </a:fillStyleLst>
      <a:lnStyleLst>
        <a:ln w="9525">
          <a:solidFill>
            <a:schemeClr val="accent1"/>
          </a:solidFill>
        </a:ln>
      </a:lnStyleLst>
      <a:effectStyleLst>
        <a:effectStyle>
          <a:effectLst/>
        </a:effectStyle>
      </a:effectStyleLst>
      <a:bgFillStyleLst>
        <a:solidFill>
          <a:schemeClr val="lt1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/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2020-01-01T00:00:00Z</dcterms:created>
  <dc:creator/>
  <dc:description/>
  <dc:language/>
  <cp:lastModifiedBy/>
  <dcterms:modified xsi:type="dcterms:W3CDTF">2020-01-01T00:00:00Z</dcterms:modified>
  <cp:revision>0</cp:revision>
  <dc:subject/>
  <dc:title/>
</cp:coreProperties>
</file>