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media/image1.png" ContentType="image/png"/>
  <Override PartName="/ppt/slides/slide2.xml" ContentType="application/vnd.openxmlformats-officedocument.presentationml.slide+xml"/>
  <Override PartName="/ppt/media/image2.png" ContentType="image/png"/>
  <Override PartName="/ppt/slides/slide3.xml" ContentType="application/vnd.openxmlformats-officedocument.presentationml.slide+xml"/>
  <Override PartName="/ppt/media/image3.png" ContentType="image/png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defaultTextStyle>
    <a:defPPr>
      <a:defRPr kern="0"/>
    </a:defPPr>
  </p:defaultTextStyle>
  <p:sldSz cx="10693400" cy="7562850"/>
  <p:notesSz cx="10693400" cy="7562850"/>
  <p:sldIdLst>
    <p:sldId id="256" r:id="rId6"/>
    <p:sldId id="257" r:id="rId7"/>
    <p:sldId id="258" r:id="rId8"/>
  </p:sldId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
 <Relationship Id="rId1" Type="http://schemas.openxmlformats.org/officeDocument/2006/relationships/slideMaster" Target="slideMasters/slideMaster1.xml"/>
 <Relationship Id="rId2" Type="http://schemas.openxmlformats.org/officeDocument/2006/relationships/theme" Target="theme/theme1.xml"/>
 <Relationship Id="rId3" Type="http://schemas.openxmlformats.org/officeDocument/2006/relationships/viewProps" Target="viewProps.xml"/>
 <Relationship Id="rId4" Type="http://schemas.openxmlformats.org/officeDocument/2006/relationships/presProps" Target="presProps.xml"/>
 <Relationship Id="rId5" Type="http://schemas.openxmlformats.org/officeDocument/2006/relationships/tableStyles" Target="tableStyles.xml"/>
 <Relationship Id="rId6" Type="http://schemas.openxmlformats.org/officeDocument/2006/relationships/slide" Target="slides/slide1.xml"/>
 <Relationship Id="rId7" Type="http://schemas.openxmlformats.org/officeDocument/2006/relationships/slide" Target="slides/slide2.xml"/>
 <Relationship Id="rId8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
<Relationship Id="rId1" Type="http://schemas.openxmlformats.org/officeDocument/2006/relationships/slideMaster" Target="../slideMasters/slideMaster1.xml"/>
</Relationships>
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obj">
  <p:cSld name="Minimal Layout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theme" Target="../theme/theme1.xml"/>
</Relationships>
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  <Relationship Id="rId2" Type="http://schemas.openxmlformats.org/officeDocument/2006/relationships/image" Target="../media/image1.png"/>
</Relationships>

</file>

<file path=ppt/slides/_rels/slide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  <Relationship Id="rId2" Type="http://schemas.openxmlformats.org/officeDocument/2006/relationships/image" Target="../media/image2.png"/>
</Relationships>

</file>

<file path=ppt/slides/_rels/slide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  <Relationship Id="rId2" Type="http://schemas.openxmlformats.org/officeDocument/2006/relationships/image" Target="../media/image3.png"/>
</Relationships>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2025-08-27T12:29:34Z</dcterms:created>
  <dcterms:modified xsi:type="dcterms:W3CDTF">2025-08-27T12:29:34Z</dcterms:modified>
</cp:coreProperties>
</file>