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microsoft.com/office/2020/02/relationships/classificationlabels" Target="docMetadata/LabelInfo.xml"/><Relationship Id="rId8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691813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34240" y="794520"/>
            <a:ext cx="96217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blipFill rotWithShape="0">
          <a:blip r:embed="rId1"/>
          <a:stretch>
            <a:fillRect l="-1" t="-2" r="-1" b="-2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" descr=""/>
          <p:cNvPicPr/>
          <p:nvPr/>
        </p:nvPicPr>
        <p:blipFill>
          <a:blip r:embed="rId1"/>
          <a:stretch/>
        </p:blipFill>
        <p:spPr>
          <a:xfrm>
            <a:off x="48600" y="30600"/>
            <a:ext cx="10690920" cy="7558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" descr=""/>
          <p:cNvPicPr/>
          <p:nvPr/>
        </p:nvPicPr>
        <p:blipFill>
          <a:blip r:embed="rId1"/>
          <a:stretch/>
        </p:blipFill>
        <p:spPr>
          <a:xfrm>
            <a:off x="48600" y="30600"/>
            <a:ext cx="10690920" cy="7558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Frost">
  <a:themeElements>
    <a:clrScheme name="Frosty Design">
      <a:dk1>
        <a:srgbClr val="000000"/>
      </a:dk1>
      <a:lt1>
        <a:srgbClr val="ffffff"/>
      </a:lt1>
      <a:dk2>
        <a:srgbClr val="0b2627"/>
      </a:dk2>
      <a:lt2>
        <a:srgbClr val="dae3e3"/>
      </a:lt2>
      <a:accent1>
        <a:srgbClr val="757e36"/>
      </a:accent1>
      <a:accent2>
        <a:srgbClr val="b494c2"/>
      </a:accent2>
      <a:accent3>
        <a:srgbClr val="8fa2a3"/>
      </a:accent3>
      <a:accent4>
        <a:srgbClr val="ce7f00"/>
      </a:accent4>
      <a:accent5>
        <a:srgbClr val="d15928"/>
      </a:accent5>
      <a:accent6>
        <a:srgbClr val="b7836f"/>
      </a:accent6>
      <a:hlink>
        <a:srgbClr val="467886"/>
      </a:hlink>
      <a:folHlink>
        <a:srgbClr val="96607d"/>
      </a:folHlink>
    </a:clrScheme>
    <a:fontScheme name="Custom 52">
      <a:majorFont>
        <a:latin typeface="Batang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74310FC-FCBF-4C13-8341-E1A358C4F177}"/>
</file>

<file path=customXml/itemProps2.xml><?xml version="1.0" encoding="utf-8"?>
<ds:datastoreItem xmlns:ds="http://schemas.openxmlformats.org/officeDocument/2006/customXml" ds:itemID="{CF361F2A-2EA0-4BA8-830A-64FFB91B7950}"/>
</file>

<file path=customXml/itemProps3.xml><?xml version="1.0" encoding="utf-8"?>
<ds:datastoreItem xmlns:ds="http://schemas.openxmlformats.org/officeDocument/2006/customXml" ds:itemID="{538778BE-8E01-4C63-9D69-0B975B6CA9FF}"/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2087</TotalTime>
  <Application>LibreOffice/25.2.3.2$Windows_x86 LibreOffice_project/bbb074479178df812d175f709636b368952c2ce3</Application>
  <AppVersion>15.0000</AppVersion>
  <Words>516</Words>
  <Paragraphs>75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2025-01-01T00:00:00Z</dcterms:created>
  <dc:creator/>
  <dc:description/>
  <dc:language>en-GB</dc:language>
  <cp:lastModifiedBy/>
  <dcterms:modified xsi:type="dcterms:W3CDTF">2025-08-26T23:48:37Z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PresentationFormat">
    <vt:lpwstr>Widescreen</vt:lpwstr>
  </property>
  <property fmtid="{D5CDD505-2E9C-101B-9397-08002B2CF9AE}" pid="5" name="Slides">
    <vt:i4>14</vt:i4>
  </property>
</Properties>
</file>