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 <Relationships xmlns="http://schemas.openxmlformats.org/package/2006/relationships">
 <Relationship Id="rId1" Type="http://schemas.openxmlformats.org/officedocument/2006/relationships/metadata/core-properties" Target="docProps/core.xml"/>
 <Relationship Id="rId2" Type="http://schemas.openxmlformats.org/officeDocument/2006/relationships/extended-properties" Target="docProps/app.xml"/>
 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Sz cx="10691813" cy="7559675"/>
  <p:notesSz cx="7559675" cy="10691813"/>
  <p:sldIdLst>
    <p:sldId id="256" r:id="rId3"/>
    <p:sldId id="257" r:id="rId4"/>
    <p:sldId id="258" r:id="rId5"/>
  </p:sldId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 showNarration="1"/>
</p:presentationPr>
</file>

<file path=ppt/_rels/presentation.xml.rels><?xml version="1.0" encoding="UTF-8"?>
<Relationships
 xmlns="http://schemas.openxmlformats.org/package/2006/relationships">
 <Relationship Id="rId1" Type="http://schemas.openxmlformats.org/officeDocument/2006/relationships/theme" Target="theme/theme1.xml"/>
 <Relationship Id="rId2" Type="http://schemas.openxmlformats.org/officeDocument/2006/relationships/slideMaster" Target="slideMasters/slideMaster1.xml"/>
 <Relationship Id="rId3" Type="http://schemas.openxmlformats.org/officeDocument/2006/relationships/slide" Target="slides/slide1.xml"/>
 <Relationship Id="rId4" Type="http://schemas.openxmlformats.org/officeDocument/2006/relationships/slide" Target="slides/slide2.xml"/>
 <Relationship Id="rId5" Type="http://schemas.openxmlformats.org/officeDocument/2006/relationships/slide" Target="slides/slide3.xml"/>
 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1A9CC2-82E0-4F74-8177-74D0CEA4EA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01720" y="2169000"/>
            <a:ext cx="9087840" cy="6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29CEAC-E4CC-4DA5-90C5-32AF639567D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
 xmlns="http://schemas.openxmlformats.org/package/2006/relationships">
 <Relationship Id="rId1" Type="http://schemas.openxmlformats.org/officeDocument/2006/relationships/theme" Target="../theme/theme1.xml"/>
 <Relationship Id="rId2" Type="http://schemas.openxmlformats.org/officeDocument/2006/relationships/slideLayout" Target="../slideLayouts/slideLayout1.xml"/>
 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01720" y="2343240"/>
            <a:ext cx="90878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6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2"/>
          </p:nvPr>
        </p:nvSpPr>
        <p:spPr>
          <a:xfrm>
            <a:off x="-48600" y="0"/>
            <a:ext cx="4860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30432BA-2AE1-4861-B455-95C1899FF741}" type="slidenum">
              <a:rPr b="0" lang="en-GB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1" descr="">
  </p:cNvPr>
          <p:cNvPicPr/>
          <p:nvPr/>
        </p:nvPicPr>
        <p:blipFill>
          <a:blip r:embed="rId1"/>
          <a:stretch/>
        </p:blipFill>
        <p:spPr>
          <a:xfrm>
            <a:off x="0" y="0"/>
            <a:ext cx="9142560" cy="6855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2" descr="">
  </p:cNvPr>
          <p:cNvPicPr/>
          <p:nvPr/>
        </p:nvPicPr>
        <p:blipFill>
          <a:blip r:embed="rId1"/>
          <a:stretch/>
        </p:blipFill>
        <p:spPr>
          <a:xfrm>
            <a:off x="0" y="0"/>
            <a:ext cx="9142560" cy="6855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3" descr="">
  </p:cNvPr>
          <p:cNvPicPr/>
          <p:nvPr/>
        </p:nvPicPr>
        <p:blipFill>
          <a:blip r:embed="rId1"/>
          <a:stretch/>
        </p:blipFill>
        <p:spPr>
          <a:xfrm>
            <a:off x="0" y="0"/>
            <a:ext cx="9142560" cy="6855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/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2020-01-01T00:00:00Z</dcterms:created>
  <dc:creator/>
  <dc:description/>
  <dc:language/>
  <cp:lastModifiedBy/>
  <dcterms:modified xsi:type="dcterms:W3CDTF">2020-01-01T00:00:00Z</dcterms:modified>
  <cp:revision>0</cp:revision>
  <dc:subject/>
  <dc:title/>
</cp:coreProperties>
</file>