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 <Relationships xmlns="http://schemas.openxmlformats.org/package/2006/relationships">
 <Relationship Id="rId1" Type="http://schemas.openxmlformats.org/officedocument/2006/relationships/metadata/core-properties" Target="docProps/core.xml"/>
 <Relationship Id="rId2" Type="http://schemas.openxmlformats.org/officeDocument/2006/relationships/extended-properties" Target="docProps/app.xml"/>
 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691813" cy="7559675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21A9CC2-82E0-4F74-8177-74D0CEA4EAA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01720" y="2169000"/>
            <a:ext cx="9087840" cy="623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GB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4"/>
              </a:spcBef>
              <a:buNone/>
            </a:pP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5D29CEAC-E4CC-4DA5-90C5-32AF639567D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801720" y="2343240"/>
            <a:ext cx="908784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spAutoFit/>
          </a:bodyPr>
          <a:p>
            <a:pPr indent="0">
              <a:buNone/>
            </a:pPr>
            <a:r>
              <a:rPr b="0" lang="en-GB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GB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6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2"/>
          </p:nvPr>
        </p:nvSpPr>
        <p:spPr>
          <a:xfrm>
            <a:off x="-48600" y="0"/>
            <a:ext cx="4860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0" y="0"/>
            <a:ext cx="360" cy="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30432BA-2AE1-4861-B455-95C1899FF741}" type="slidenum">
              <a:rPr b="0" lang="en-GB" sz="14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Times New Roman"/>
              </a:rPr>
              <a:t>&lt;number&gt;</a:t>
            </a:fld>
            <a:endParaRPr b="0" lang="en-GB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34240" y="1768680"/>
            <a:ext cx="9622080" cy="438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4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GB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1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GB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48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GB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1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GB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 1" descr="">
  </p:cNvPr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" descr="">
  </p:cNvPr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3" descr="">
  </p:cNvPr>
          <p:cNvPicPr/>
          <p:nvPr/>
        </p:nvPicPr>
        <p:blipFill>
          <a:blip r:embed="rId1"/>
          <a:stretch/>
        </p:blipFill>
        <p:spPr>
          <a:xfrm>
            <a:off x="0" y="0"/>
            <a:ext cx="9142560" cy="6855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/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2020-01-01T00:00:00Z</dcterms:created>
  <dc:creator/>
  <dc:description/>
  <dc:language/>
  <cp:lastModifiedBy/>
  <dcterms:modified xsi:type="dcterms:W3CDTF">2020-01-01T00:00:00Z</dcterms:modified>
  <cp:revision>0</cp:revision>
  <dc:subject/>
  <dc:title/>
</cp:coreProperties>
</file>