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 standalone="yes"?>
<Relationships xmlns="http://schemas.openxmlformats.org/package/2006/relationships">
<Relationship Id="rId1" Type="http://schemas.openxmlformats.org/officeDocument/2006/relationships/officeDocument" Target="ppt/presentation.xml"/>
<Relationship Id="rId2" Type="http://schemas.openxmlformats.org/officeDocument/2006/relationships/extended-properties" Target="docProps/app.xml"/>
<Relationship Id="rId3" Type="http://schemas.openxmlformats.org/package/2006/relationships/metadata/core-properties" Target="docProps/core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</p:sldIdLst>
  <p:sldSz cx="10693400" cy="7562850"/>
  <p:notesSz cx="10693400" cy="7562850"/>
  <p:defaultTextStyle>
    <a:defPPr>
      <a:defRPr kern="0"/>
    </a:def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
<Relationship Id="rId1" Type="http://schemas.openxmlformats.org/officeDocument/2006/relationships/slideMaster" Target="slideMasters/slideMaster1.xml"/>
<Relationship Id="rId2" Type="http://schemas.openxmlformats.org/officeDocument/2006/relationships/theme" Target="theme/theme1.xml"/>
<Relationship Id="rId3" Type="http://schemas.openxmlformats.org/officeDocument/2006/relationships/viewProps" Target="viewProps.xml"/>
<Relationship Id="rId4" Type="http://schemas.openxmlformats.org/officeDocument/2006/relationships/presProps" Target="presProps.xml"/>
<Relationship Id="rId5" Type="http://schemas.openxmlformats.org/officeDocument/2006/relationships/tableStyles" Target="tableStyles.xml"/>
<Relationship Id="rId6" Type="http://schemas.openxmlformats.org/officeDocument/2006/relationships/slide" Target="slides/slide1.xml"/>
<Relationship Id="rId7" Type="http://schemas.openxmlformats.org/officeDocument/2006/relationships/slide" Target="slides/slide2.xml"/>
<Relationship Id="rId8" Type="http://schemas.openxmlformats.org/officeDocument/2006/relationships/slide" Target="slides/slide3.xml"/>
</Relationships>

</file>

<file path=ppt/slideLayouts/_rels/slideLayout1.xml.rels><?xml version="1.0" encoding="UTF-8" standalone="yes"?>
<Relationships xmlns="http://schemas.openxmlformats.org/package/2006/relationships">
<Relationship Id="rId1" Type="http://schemas.openxmlformats.org/officeDocument/2006/relationships/slideMaster" Target="../slideMasters/slideMaster1.xml"/>
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802005" y="2344483"/>
            <a:ext cx="9089390" cy="158819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604010" y="4235196"/>
            <a:ext cx="7485380" cy="1890712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
<Relationship Id="rId1" Type="http://schemas.openxmlformats.org/officeDocument/2006/relationships/slideLayout" Target="../slideLayouts/slideLayout1.xml"/>
<Relationship Id="rId2" Type="http://schemas.openxmlformats.org/officeDocument/2006/relationships/theme" Target="../theme/theme1.xml"/>
</Relationships>

</file>

<file path=ppt/slideMasters/slideMaster1.xml><?xml version="1.0" encoding="utf-8"?>
<p:sldMaster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</p:sldLayoutIdLst>
</p:sldMaster>
</file>

<file path=ppt/slides/_rels/slide1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1.jpg"/>
</Relationships>

</file>

<file path=ppt/slides/_rels/slide2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2.jpg"/>
</Relationships>

</file>

<file path=ppt/slides/_rels/slide3.xml.rels><?xml version="1.0" encoding="UTF-8" standalone="yes"?>
<Relationships xmlns="http://schemas.openxmlformats.org/package/2006/relationships">
  <Relationship Id="rId1" Type="http://schemas.openxmlformats.org/officeDocument/2006/relationships/slideLayout" Target="../slideLayouts/slideLayout1.xml"/>
  <Relationship Id="rId2" Type="http://schemas.openxmlformats.org/officeDocument/2006/relationships/image" Target="../media/image3.jpg"/>
</Relationships>
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1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2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</a:xfrm>
      </p:grpSpPr>
      <p:pic>
        <p:nvPicPr>
          <p:cNvPr id="2" name="Image 3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2025-08-27T12:29:34Z</dcterms:created>
  <dcterms:modified xsi:type="dcterms:W3CDTF">2025-08-27T12:29:34Z</dcterms:modified>
</cp:coreProperties>
</file>