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534670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5507101" y="1739455"/>
            <a:ext cx="4651629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518" y="9524"/>
            <a:ext cx="10670298" cy="755256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34670" y="302514"/>
            <a:ext cx="9624060" cy="121005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34670" y="1739455"/>
            <a:ext cx="9624060" cy="499148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635756" y="7033450"/>
            <a:ext cx="3421888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534670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699248" y="7033450"/>
            <a:ext cx="2459482" cy="3781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689335" cy="75620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2025-08-27T00:00:00Z</vt:filetime>
  </property>
  <property fmtid="{D5CDD505-2E9C-101B-9397-08002B2CF9AE}" pid="3" name="Creator">
    <vt:lpwstr>PDFium</vt:lpwstr>
  </property>
  <property fmtid="{D5CDD505-2E9C-101B-9397-08002B2CF9AE}" pid="4" name="Producer">
    <vt:lpwstr>PDFium</vt:lpwstr>
  </property>
  <property fmtid="{D5CDD505-2E9C-101B-9397-08002B2CF9AE}" pid="5" name="LastSaved">
    <vt:filetime>2025-08-27T00:00:00Z</vt:filetime>
  </property>
</Properties>
</file>