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slideLayout2.xml" ContentType="application/vnd.openxmlformats-officedocument.presentationml.slideLayout+xml"/>
  <Override PartName="/ppt/slideLayouts/_rels/slideLayout2.xml.rels" ContentType="application/vnd.openxmlformats-package.relationship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media/image2.png" ContentType="image/png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media/image3.png" ContentType="image/png"/>
</Types>
</file>

<file path=_rels/.rels><?xml version="1.0" encoding="UTF-8"?>
<Relationships xmlns="http://schemas.openxmlformats.org/package/2006/relationships">
<Relationship Id="rId1" Type="http://schemas.openxmlformats.org/officedocument/2006/relationships/metadata/core-properties" Target="docProps/core.xml"/>
<Relationship Id="rId2" Type="http://schemas.openxmlformats.org/officeDocument/2006/relationships/extended-properties" Target="docProps/app.xml"/>
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Sz cx="10691813" cy="7559675"/>
  <p:notesSz cx="7559675" cy="10691813"/>
  <p:sldIdLst>
    <p:sldId id="256" r:id="rId3"/>
    <p:sldId id="257" r:id="rId4"/>
    <p:sldId id="258" r:id="rId5"/>
  </p:sldId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
 <Relationship Id="rId1" Type="http://schemas.openxmlformats.org/officeDocument/2006/relationships/theme" Target="theme/theme1.xml"/>
 <Relationship Id="rId2" Type="http://schemas.openxmlformats.org/officeDocument/2006/relationships/slideMaster" Target="slideMasters/slideMaster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?>
<Relationships xmlns="http://schemas.openxmlformats.org/package/2006/relationships">
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1A9CC2-82E0-4F74-8177-74D0CEA4EA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2169000"/>
            <a:ext cx="90878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9CEAC-E4CC-4DA5-90C5-32AF639567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<Relationship Id="rId1" Type="http://schemas.openxmlformats.org/officeDocument/2006/relationships/theme" Target="../theme/theme1.xml"/>
 <Relationship Id="rId2" Type="http://schemas.openxmlformats.org/officeDocument/2006/relationships/slideLayout" Target="../slideLayouts/slideLayout1.xml"/>
 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1720" y="2343240"/>
            <a:ext cx="90878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6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-48600" y="0"/>
            <a:ext cx="4860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0432BA-2AE1-4861-B455-95C1899FF741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
 <Relationship Id="rId1" Type="http://schemas.openxmlformats.org/officeDocument/2006/relationships/image" Target="../media/image1.png"/>
 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
 <Relationship Id="rId1" Type="http://schemas.openxmlformats.org/officeDocument/2006/relationships/image" Target="../media/image2.png"/>
 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
 <Relationship Id="rId1" Type="http://schemas.openxmlformats.org/officeDocument/2006/relationships/image" Target="../media/image3.png"/>
 <Relationship Id="rId2" Type="http://schemas.openxmlformats.org/officeDocument/2006/relationships/slideLayout" Target="../slideLayouts/slideLayout2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Imag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Imag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Imag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/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2025-01-01T00:00:00Z</dcterms:created>
  <dc:creator/>
  <dc:description/>
  <dc:language/>
  <cp:lastModifiedBy/>
  <dcterms:modified xsi:type="dcterms:W3CDTF">2025-01-01T00:00:00Z</dcterms:modified>
  <cp:revision>0</cp:revision>
  <dc:subject/>
  <dc:title/>
</cp:coreProperties>
</file>