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Sz cx="10693400" cy="7562850"/>
  <p:defaultTextStyle>
    <a:defPPr>
      <a:defRPr kern="0"/>
    </a:defPPr>
  </p:defaultTextStyle>
  <p:sldSz cx="10693400" cy="7562850"/>
  <p:sldIdLst>
    <p:sldId id="256" r:id="rId6"/>
    <p:sldId id="257" r:id="rId7"/>
    <p:sldId id="258" r:id="rId8"/>
  </p:sldId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18" y="9524"/>
            <a:ext cx="10670298" cy="75525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9335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2025-01-01T00:00:00Z</dcterms:created>
  <dcterms:modified xsi:type="dcterms:W3CDTF">2025-01-01T00:00:00Z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2025-01-01T00:00:00Z</vt:filetime>
  </property>
  <property fmtid="{D5CDD505-2E9C-101B-9397-08002B2CF9AE}" pid="3" name="Creator">
    <vt:lpwstr/>
  </property>
  <property fmtid="{D5CDD505-2E9C-101B-9397-08002B2CF9AE}" pid="4" name="Producer">
    <vt:lpwstr/>
  </property>
  <property fmtid="{D5CDD505-2E9C-101B-9397-08002B2CF9AE}" pid="5" name="LastSaved">
    <vt:filetime>2025-01-01T00:00:00Z</vt:filetime>
  </property>
</Properties>
</file>