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8" y="9524"/>
            <a:ext cx="10670298" cy="75525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1.jp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2.jp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3.jp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2025-08-27T00:00:00Z</vt:filetime>
  </property>
</Properties>
</file>