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media/image1.png" ContentType="image/png"/>
  <Override PartName="/ppt/slides/slide2.xml" ContentType="application/vnd.openxmlformats-officedocument.presentationml.slide+xml"/>
  <Override PartName="/ppt/media/image2.png" ContentType="image/png"/>
  <Override PartName="/ppt/slides/slide3.xml" ContentType="application/vnd.openxmlformats-officedocument.presentationml.slide+xml"/>
  <Override PartName="/ppt/media/image3.png" ContentType="image/png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defaultTextStyle>
    <a:defPPr>
      <a:defRPr kern="0"/>
    </a:defPPr>
  </p:defaultTextStyle>
  <p:sldSz cx="10693400" cy="7562850"/>
  <p:notes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 <Relationship Id="rId1" Type="http://schemas.openxmlformats.org/officeDocument/2006/relationships/slideMaster" Target="slideMasters/slideMaster1.xml"/>
 <Relationship Id="rId2" Type="http://schemas.openxmlformats.org/officeDocument/2006/relationships/theme" Target="theme/theme1.xml"/>
 <Relationship Id="rId3" Type="http://schemas.openxmlformats.org/officeDocument/2006/relationships/viewProps" Target="viewProps.xml"/>
 <Relationship Id="rId4" Type="http://schemas.openxmlformats.org/officeDocument/2006/relationships/presProps" Target="presProps.xml"/>
 <Relationship Id="rId5" Type="http://schemas.openxmlformats.org/officeDocument/2006/relationships/tableStyles" Target="tableStyles.xml"/>
 <Relationship Id="rId6" Type="http://schemas.openxmlformats.org/officeDocument/2006/relationships/slide" Target="slides/slide1.xml"/>
 <Relationship Id="rId7" Type="http://schemas.openxmlformats.org/officeDocument/2006/relationships/slide" Target="slides/slide2.xml"/>
 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Minimal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Theme">
  <a:themeElements>
    <a:clrScheme name="Minimal">
      <a:dk1>
        <a:srgbClr val="000000"/>
      </a:dk1>
      <a:lt1>
        <a:srgbClr val="FFFFFF"/>
      </a:lt1>
      <a:accent1>
        <a:srgbClr val="CCCCCC"/>
      </a:accent1>
      <a:hlink>
        <a:srgbClr val="0000FF"/>
      </a:hlink>
      <a:folHlink>
        <a:srgbClr val="800080"/>
      </a:folHlink>
    </a:clrScheme>
    <a:fontScheme name="Minimal">
      <a:majorFont>
        <a:latin typeface="Arial"/>
      </a:majorFont>
      <a:minorFont>
        <a:latin typeface="Arial"/>
      </a:minorFont>
    </a:fontScheme>
    <a:fmtScheme name="Minimal">
      <a:fillStyleLst>
        <a:solidFill>
          <a:schemeClr val="accent1"/>
        </a:solidFill>
      </a:fillStyleLst>
      <a:lnStyleLst>
        <a:ln w="9525">
          <a:solidFill>
            <a:schemeClr val="accent1"/>
          </a:solidFill>
        </a:ln>
      </a:lnStyleLst>
      <a:effectStyleLst>
        <a:effectStyle>
          <a:effectLst/>
        </a:effectStyle>
      </a:effectStyleLst>
      <a:bgFillStyleLst>
        <a:solidFill>
          <a:schemeClr val="lt1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